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8" r:id="rId11"/>
    <p:sldId id="279" r:id="rId12"/>
    <p:sldId id="280" r:id="rId13"/>
    <p:sldId id="281" r:id="rId14"/>
    <p:sldId id="282" r:id="rId15"/>
    <p:sldId id="283" r:id="rId16"/>
    <p:sldId id="266" r:id="rId17"/>
    <p:sldId id="267" r:id="rId18"/>
    <p:sldId id="268" r:id="rId19"/>
    <p:sldId id="284" r:id="rId20"/>
    <p:sldId id="269" r:id="rId21"/>
    <p:sldId id="270" r:id="rId22"/>
    <p:sldId id="271" r:id="rId23"/>
    <p:sldId id="272" r:id="rId24"/>
    <p:sldId id="275" r:id="rId25"/>
  </p:sldIdLst>
  <p:sldSz cx="12192000" cy="6858000"/>
  <p:notesSz cx="6858000" cy="9144000"/>
  <p:embeddedFontLst>
    <p:embeddedFont>
      <p:font typeface="Microsoft YaHei Light" panose="020B0502040204020203" pitchFamily="34" charset="-122"/>
      <p:regular r:id="rId26"/>
    </p:embeddedFont>
    <p:embeddedFont>
      <p:font typeface="OPPOSans B" panose="02010600030101010101" charset="-122"/>
      <p:regular r:id="rId27"/>
    </p:embeddedFont>
    <p:embeddedFont>
      <p:font typeface="OPPOSans H" panose="02010600030101010101" charset="-122"/>
      <p:regular r:id="rId28"/>
    </p:embeddedFont>
    <p:embeddedFont>
      <p:font typeface="OPPOSans R" panose="02010600030101010101" charset="-122"/>
      <p:regular r:id="rId29"/>
    </p:embeddedFont>
    <p:embeddedFont>
      <p:font typeface="Source Han Sans" panose="02010600030101010101" charset="-122"/>
      <p:regular r:id="rId30"/>
    </p:embeddedFont>
    <p:embeddedFont>
      <p:font typeface="Source Han Sans CN Bold" panose="02010600030101010101" charset="-122"/>
      <p:regular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7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>
            <a:off x="6477" y="-10619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9279861" y="0"/>
            <a:ext cx="2912139" cy="6858000"/>
          </a:xfrm>
          <a:custGeom>
            <a:avLst/>
            <a:gdLst>
              <a:gd name="connsiteX0" fmla="*/ 609094 w 2912139"/>
              <a:gd name="connsiteY0" fmla="*/ 0 h 6858000"/>
              <a:gd name="connsiteX1" fmla="*/ 2912139 w 2912139"/>
              <a:gd name="connsiteY1" fmla="*/ 0 h 6858000"/>
              <a:gd name="connsiteX2" fmla="*/ 2912139 w 2912139"/>
              <a:gd name="connsiteY2" fmla="*/ 6858000 h 6858000"/>
              <a:gd name="connsiteX3" fmla="*/ 398145 w 2912139"/>
              <a:gd name="connsiteY3" fmla="*/ 6858000 h 6858000"/>
              <a:gd name="connsiteX4" fmla="*/ 372007 w 2912139"/>
              <a:gd name="connsiteY4" fmla="*/ 6849887 h 6858000"/>
              <a:gd name="connsiteX5" fmla="*/ 0 w 2912139"/>
              <a:gd name="connsiteY5" fmla="*/ 6288658 h 6858000"/>
              <a:gd name="connsiteX6" fmla="*/ 0 w 2912139"/>
              <a:gd name="connsiteY6" fmla="*/ 609094 h 6858000"/>
              <a:gd name="connsiteX7" fmla="*/ 609094 w 2912139"/>
              <a:gd name="connsiteY7" fmla="*/ 0 h 6858000"/>
            </a:gdLst>
            <a:ahLst/>
            <a:cxnLst/>
            <a:rect l="l" t="t" r="r" b="b"/>
            <a:pathLst>
              <a:path w="2912139" h="6858000">
                <a:moveTo>
                  <a:pt x="609094" y="0"/>
                </a:moveTo>
                <a:lnTo>
                  <a:pt x="2912139" y="0"/>
                </a:lnTo>
                <a:lnTo>
                  <a:pt x="2912139" y="6858000"/>
                </a:lnTo>
                <a:lnTo>
                  <a:pt x="398145" y="6858000"/>
                </a:lnTo>
                <a:lnTo>
                  <a:pt x="372007" y="6849887"/>
                </a:lnTo>
                <a:cubicBezTo>
                  <a:pt x="153394" y="6757421"/>
                  <a:pt x="0" y="6540953"/>
                  <a:pt x="0" y="6288658"/>
                </a:cubicBezTo>
                <a:lnTo>
                  <a:pt x="0" y="609094"/>
                </a:lnTo>
                <a:cubicBezTo>
                  <a:pt x="0" y="272701"/>
                  <a:pt x="272701" y="0"/>
                  <a:pt x="609094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79876" y="836613"/>
            <a:ext cx="3688236" cy="5184775"/>
          </a:xfrm>
          <a:prstGeom prst="round2SameRect">
            <a:avLst>
              <a:gd name="adj1" fmla="val 11788"/>
              <a:gd name="adj2" fmla="val 0"/>
            </a:avLst>
          </a:prstGeom>
          <a:solidFill>
            <a:schemeClr val="accent1">
              <a:lumMod val="60000"/>
              <a:lumOff val="40000"/>
              <a:alpha val="45000"/>
            </a:schemeClr>
          </a:solidFill>
          <a:ln w="9525" cap="sq">
            <a:solidFill>
              <a:schemeClr val="accent1">
                <a:lumMod val="60000"/>
                <a:lumOff val="40000"/>
                <a:alpha val="4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23887" y="1914869"/>
            <a:ext cx="8207291" cy="2932006"/>
          </a:xfrm>
          <a:prstGeom prst="round2Same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55772" y="1972588"/>
            <a:ext cx="6616336" cy="21497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7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学生成绩管理系统</a:t>
            </a:r>
            <a:endParaRPr kumimoji="1" lang="en-US" altLang="zh-CN" sz="47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OPPOSans H"/>
              <a:ea typeface="OPPOSans H"/>
              <a:cs typeface="OPPOSans H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1005785" y="4122339"/>
            <a:ext cx="6894288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94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 —————————————————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92200" y="4595254"/>
            <a:ext cx="6624638" cy="74212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53636" y="952311"/>
            <a:ext cx="1805213" cy="25120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874646" y="793856"/>
            <a:ext cx="1502855" cy="5242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4000" dirty="0">
                <a:ln w="12700">
                  <a:noFill/>
                </a:ln>
                <a:solidFill>
                  <a:srgbClr val="D5E3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2024</a:t>
            </a:r>
          </a:p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783054" y="5501377"/>
            <a:ext cx="3018547" cy="40869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264902" y="5501377"/>
            <a:ext cx="3018547" cy="40869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36587" y="5352043"/>
            <a:ext cx="701739" cy="674412"/>
          </a:xfrm>
          <a:prstGeom prst="round2Same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101864" y="5352043"/>
            <a:ext cx="701739" cy="674412"/>
          </a:xfrm>
          <a:prstGeom prst="round2Same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497053" y="5552300"/>
            <a:ext cx="1943650" cy="3068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汇报人：吕俊霆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985664" y="5586052"/>
            <a:ext cx="2172250" cy="2393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汇报时间：2024.12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818932" y="5535639"/>
            <a:ext cx="337049" cy="337049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284209" y="5535639"/>
            <a:ext cx="337049" cy="337049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-39938" y="1"/>
            <a:ext cx="676525" cy="674412"/>
          </a:xfrm>
          <a:custGeom>
            <a:avLst/>
            <a:gdLst>
              <a:gd name="connsiteX0" fmla="*/ 1300048 w 1923936"/>
              <a:gd name="connsiteY0" fmla="*/ 380778 h 1917927"/>
              <a:gd name="connsiteX1" fmla="*/ 1062949 w 1923936"/>
              <a:gd name="connsiteY1" fmla="*/ 617877 h 1917927"/>
              <a:gd name="connsiteX2" fmla="*/ 1300048 w 1923936"/>
              <a:gd name="connsiteY2" fmla="*/ 854976 h 1917927"/>
              <a:gd name="connsiteX3" fmla="*/ 1537147 w 1923936"/>
              <a:gd name="connsiteY3" fmla="*/ 617877 h 1917927"/>
              <a:gd name="connsiteX4" fmla="*/ 1300048 w 1923936"/>
              <a:gd name="connsiteY4" fmla="*/ 380778 h 1917927"/>
              <a:gd name="connsiteX5" fmla="*/ 1300048 w 1923936"/>
              <a:gd name="connsiteY5" fmla="*/ 351701 h 1917927"/>
              <a:gd name="connsiteX6" fmla="*/ 1566224 w 1923936"/>
              <a:gd name="connsiteY6" fmla="*/ 617877 h 1917927"/>
              <a:gd name="connsiteX7" fmla="*/ 1300048 w 1923936"/>
              <a:gd name="connsiteY7" fmla="*/ 884053 h 1917927"/>
              <a:gd name="connsiteX8" fmla="*/ 1033872 w 1923936"/>
              <a:gd name="connsiteY8" fmla="*/ 617877 h 1917927"/>
              <a:gd name="connsiteX9" fmla="*/ 1300048 w 1923936"/>
              <a:gd name="connsiteY9" fmla="*/ 351701 h 1917927"/>
              <a:gd name="connsiteX10" fmla="*/ 1300048 w 1923936"/>
              <a:gd name="connsiteY10" fmla="*/ 131526 h 1917927"/>
              <a:gd name="connsiteX11" fmla="*/ 813697 w 1923936"/>
              <a:gd name="connsiteY11" fmla="*/ 617877 h 1917927"/>
              <a:gd name="connsiteX12" fmla="*/ 1300048 w 1923936"/>
              <a:gd name="connsiteY12" fmla="*/ 1104228 h 1917927"/>
              <a:gd name="connsiteX13" fmla="*/ 1786399 w 1923936"/>
              <a:gd name="connsiteY13" fmla="*/ 617877 h 1917927"/>
              <a:gd name="connsiteX14" fmla="*/ 1300048 w 1923936"/>
              <a:gd name="connsiteY14" fmla="*/ 131526 h 1917927"/>
              <a:gd name="connsiteX15" fmla="*/ 1300048 w 1923936"/>
              <a:gd name="connsiteY15" fmla="*/ 71882 h 1917927"/>
              <a:gd name="connsiteX16" fmla="*/ 1846043 w 1923936"/>
              <a:gd name="connsiteY16" fmla="*/ 617877 h 1917927"/>
              <a:gd name="connsiteX17" fmla="*/ 1300048 w 1923936"/>
              <a:gd name="connsiteY17" fmla="*/ 1163872 h 1917927"/>
              <a:gd name="connsiteX18" fmla="*/ 754053 w 1923936"/>
              <a:gd name="connsiteY18" fmla="*/ 617877 h 1917927"/>
              <a:gd name="connsiteX19" fmla="*/ 1300048 w 1923936"/>
              <a:gd name="connsiteY19" fmla="*/ 71882 h 1917927"/>
              <a:gd name="connsiteX20" fmla="*/ 1758528 w 1923936"/>
              <a:gd name="connsiteY20" fmla="*/ 0 h 1917927"/>
              <a:gd name="connsiteX21" fmla="*/ 1906594 w 1923936"/>
              <a:gd name="connsiteY21" fmla="*/ 0 h 1917927"/>
              <a:gd name="connsiteX22" fmla="*/ 1912804 w 1923936"/>
              <a:gd name="connsiteY22" fmla="*/ 5123 h 1917927"/>
              <a:gd name="connsiteX23" fmla="*/ 1923936 w 1923936"/>
              <a:gd name="connsiteY23" fmla="*/ 18616 h 1917927"/>
              <a:gd name="connsiteX24" fmla="*/ 1923936 w 1923936"/>
              <a:gd name="connsiteY24" fmla="*/ 166682 h 1917927"/>
              <a:gd name="connsiteX25" fmla="*/ 1845866 w 1923936"/>
              <a:gd name="connsiteY25" fmla="*/ 72061 h 1917927"/>
              <a:gd name="connsiteX26" fmla="*/ 693504 w 1923936"/>
              <a:gd name="connsiteY26" fmla="*/ 0 h 1917927"/>
              <a:gd name="connsiteX27" fmla="*/ 841570 w 1923936"/>
              <a:gd name="connsiteY27" fmla="*/ 0 h 1917927"/>
              <a:gd name="connsiteX28" fmla="*/ 754232 w 1923936"/>
              <a:gd name="connsiteY28" fmla="*/ 72061 h 1917927"/>
              <a:gd name="connsiteX29" fmla="*/ 528147 w 1923936"/>
              <a:gd name="connsiteY29" fmla="*/ 617878 h 1917927"/>
              <a:gd name="connsiteX30" fmla="*/ 1300049 w 1923936"/>
              <a:gd name="connsiteY30" fmla="*/ 1389780 h 1917927"/>
              <a:gd name="connsiteX31" fmla="*/ 1845866 w 1923936"/>
              <a:gd name="connsiteY31" fmla="*/ 1163695 h 1917927"/>
              <a:gd name="connsiteX32" fmla="*/ 1923936 w 1923936"/>
              <a:gd name="connsiteY32" fmla="*/ 1069074 h 1917927"/>
              <a:gd name="connsiteX33" fmla="*/ 1923936 w 1923936"/>
              <a:gd name="connsiteY33" fmla="*/ 1217140 h 1917927"/>
              <a:gd name="connsiteX34" fmla="*/ 1912804 w 1923936"/>
              <a:gd name="connsiteY34" fmla="*/ 1230633 h 1917927"/>
              <a:gd name="connsiteX35" fmla="*/ 1300049 w 1923936"/>
              <a:gd name="connsiteY35" fmla="*/ 1484444 h 1917927"/>
              <a:gd name="connsiteX36" fmla="*/ 433483 w 1923936"/>
              <a:gd name="connsiteY36" fmla="*/ 617878 h 1917927"/>
              <a:gd name="connsiteX37" fmla="*/ 687294 w 1923936"/>
              <a:gd name="connsiteY37" fmla="*/ 5123 h 1917927"/>
              <a:gd name="connsiteX38" fmla="*/ 162869 w 1923936"/>
              <a:gd name="connsiteY38" fmla="*/ 0 h 1917927"/>
              <a:gd name="connsiteX39" fmla="*/ 323730 w 1923936"/>
              <a:gd name="connsiteY39" fmla="*/ 0 h 1917927"/>
              <a:gd name="connsiteX40" fmla="*/ 233021 w 1923936"/>
              <a:gd name="connsiteY40" fmla="*/ 167120 h 1917927"/>
              <a:gd name="connsiteX41" fmla="*/ 142017 w 1923936"/>
              <a:gd name="connsiteY41" fmla="*/ 617878 h 1917927"/>
              <a:gd name="connsiteX42" fmla="*/ 1300048 w 1923936"/>
              <a:gd name="connsiteY42" fmla="*/ 1775909 h 1917927"/>
              <a:gd name="connsiteX43" fmla="*/ 1852034 w 1923936"/>
              <a:gd name="connsiteY43" fmla="*/ 1636141 h 1917927"/>
              <a:gd name="connsiteX44" fmla="*/ 1923936 w 1923936"/>
              <a:gd name="connsiteY44" fmla="*/ 1592460 h 1917927"/>
              <a:gd name="connsiteX45" fmla="*/ 1923936 w 1923936"/>
              <a:gd name="connsiteY45" fmla="*/ 1758463 h 1917927"/>
              <a:gd name="connsiteX46" fmla="*/ 1919729 w 1923936"/>
              <a:gd name="connsiteY46" fmla="*/ 1761018 h 1917927"/>
              <a:gd name="connsiteX47" fmla="*/ 1300049 w 1923936"/>
              <a:gd name="connsiteY47" fmla="*/ 1917927 h 1917927"/>
              <a:gd name="connsiteX48" fmla="*/ 0 w 1923936"/>
              <a:gd name="connsiteY48" fmla="*/ 617878 h 1917927"/>
              <a:gd name="connsiteX49" fmla="*/ 102164 w 1923936"/>
              <a:gd name="connsiteY49" fmla="*/ 111840 h 1917927"/>
            </a:gdLst>
            <a:ahLst/>
            <a:cxnLst/>
            <a:rect l="l" t="t" r="r" b="b"/>
            <a:pathLst>
              <a:path w="1923936" h="1917927">
                <a:moveTo>
                  <a:pt x="1300048" y="380778"/>
                </a:moveTo>
                <a:cubicBezTo>
                  <a:pt x="1169102" y="380778"/>
                  <a:pt x="1062949" y="486931"/>
                  <a:pt x="1062949" y="617877"/>
                </a:cubicBezTo>
                <a:cubicBezTo>
                  <a:pt x="1062949" y="748823"/>
                  <a:pt x="1169102" y="854976"/>
                  <a:pt x="1300048" y="854976"/>
                </a:cubicBezTo>
                <a:cubicBezTo>
                  <a:pt x="1430994" y="854976"/>
                  <a:pt x="1537147" y="748823"/>
                  <a:pt x="1537147" y="617877"/>
                </a:cubicBezTo>
                <a:cubicBezTo>
                  <a:pt x="1537147" y="486931"/>
                  <a:pt x="1430994" y="380778"/>
                  <a:pt x="1300048" y="380778"/>
                </a:cubicBezTo>
                <a:close/>
                <a:moveTo>
                  <a:pt x="1300048" y="351701"/>
                </a:moveTo>
                <a:cubicBezTo>
                  <a:pt x="1447053" y="351701"/>
                  <a:pt x="1566224" y="470872"/>
                  <a:pt x="1566224" y="617877"/>
                </a:cubicBezTo>
                <a:cubicBezTo>
                  <a:pt x="1566224" y="764882"/>
                  <a:pt x="1447053" y="884053"/>
                  <a:pt x="1300048" y="884053"/>
                </a:cubicBezTo>
                <a:cubicBezTo>
                  <a:pt x="1153043" y="884053"/>
                  <a:pt x="1033872" y="764882"/>
                  <a:pt x="1033872" y="617877"/>
                </a:cubicBezTo>
                <a:cubicBezTo>
                  <a:pt x="1033872" y="470872"/>
                  <a:pt x="1153043" y="351701"/>
                  <a:pt x="1300048" y="351701"/>
                </a:cubicBezTo>
                <a:close/>
                <a:moveTo>
                  <a:pt x="1300048" y="131526"/>
                </a:moveTo>
                <a:cubicBezTo>
                  <a:pt x="1031444" y="131526"/>
                  <a:pt x="813697" y="349273"/>
                  <a:pt x="813697" y="617877"/>
                </a:cubicBezTo>
                <a:cubicBezTo>
                  <a:pt x="813697" y="886481"/>
                  <a:pt x="1031444" y="1104228"/>
                  <a:pt x="1300048" y="1104228"/>
                </a:cubicBezTo>
                <a:cubicBezTo>
                  <a:pt x="1568652" y="1104228"/>
                  <a:pt x="1786399" y="886481"/>
                  <a:pt x="1786399" y="617877"/>
                </a:cubicBezTo>
                <a:cubicBezTo>
                  <a:pt x="1786399" y="349273"/>
                  <a:pt x="1568652" y="131526"/>
                  <a:pt x="1300048" y="131526"/>
                </a:cubicBezTo>
                <a:close/>
                <a:moveTo>
                  <a:pt x="1300048" y="71882"/>
                </a:moveTo>
                <a:cubicBezTo>
                  <a:pt x="1601593" y="71882"/>
                  <a:pt x="1846043" y="316332"/>
                  <a:pt x="1846043" y="617877"/>
                </a:cubicBezTo>
                <a:cubicBezTo>
                  <a:pt x="1846043" y="919422"/>
                  <a:pt x="1601593" y="1163872"/>
                  <a:pt x="1300048" y="1163872"/>
                </a:cubicBezTo>
                <a:cubicBezTo>
                  <a:pt x="998503" y="1163872"/>
                  <a:pt x="754053" y="919422"/>
                  <a:pt x="754053" y="617877"/>
                </a:cubicBezTo>
                <a:cubicBezTo>
                  <a:pt x="754053" y="316332"/>
                  <a:pt x="998503" y="71882"/>
                  <a:pt x="1300048" y="71882"/>
                </a:cubicBezTo>
                <a:close/>
                <a:moveTo>
                  <a:pt x="1758528" y="0"/>
                </a:moveTo>
                <a:lnTo>
                  <a:pt x="1906594" y="0"/>
                </a:lnTo>
                <a:lnTo>
                  <a:pt x="1912804" y="5123"/>
                </a:lnTo>
                <a:lnTo>
                  <a:pt x="1923936" y="18616"/>
                </a:lnTo>
                <a:lnTo>
                  <a:pt x="1923936" y="166682"/>
                </a:lnTo>
                <a:lnTo>
                  <a:pt x="1845866" y="72061"/>
                </a:lnTo>
                <a:close/>
                <a:moveTo>
                  <a:pt x="693504" y="0"/>
                </a:moveTo>
                <a:lnTo>
                  <a:pt x="841570" y="0"/>
                </a:lnTo>
                <a:lnTo>
                  <a:pt x="754232" y="72061"/>
                </a:lnTo>
                <a:cubicBezTo>
                  <a:pt x="614545" y="211748"/>
                  <a:pt x="528147" y="404723"/>
                  <a:pt x="528147" y="617878"/>
                </a:cubicBezTo>
                <a:cubicBezTo>
                  <a:pt x="528147" y="1044188"/>
                  <a:pt x="873739" y="1389780"/>
                  <a:pt x="1300049" y="1389780"/>
                </a:cubicBezTo>
                <a:cubicBezTo>
                  <a:pt x="1513204" y="1389780"/>
                  <a:pt x="1706179" y="1303382"/>
                  <a:pt x="1845866" y="1163695"/>
                </a:cubicBezTo>
                <a:lnTo>
                  <a:pt x="1923936" y="1069074"/>
                </a:lnTo>
                <a:lnTo>
                  <a:pt x="1923936" y="1217140"/>
                </a:lnTo>
                <a:lnTo>
                  <a:pt x="1912804" y="1230633"/>
                </a:lnTo>
                <a:cubicBezTo>
                  <a:pt x="1755986" y="1387450"/>
                  <a:pt x="1539344" y="1484444"/>
                  <a:pt x="1300049" y="1484444"/>
                </a:cubicBezTo>
                <a:cubicBezTo>
                  <a:pt x="821458" y="1484444"/>
                  <a:pt x="433483" y="1096469"/>
                  <a:pt x="433483" y="617878"/>
                </a:cubicBezTo>
                <a:cubicBezTo>
                  <a:pt x="433483" y="378583"/>
                  <a:pt x="530477" y="161941"/>
                  <a:pt x="687294" y="5123"/>
                </a:cubicBezTo>
                <a:close/>
                <a:moveTo>
                  <a:pt x="162869" y="0"/>
                </a:moveTo>
                <a:lnTo>
                  <a:pt x="323730" y="0"/>
                </a:lnTo>
                <a:lnTo>
                  <a:pt x="233021" y="167120"/>
                </a:lnTo>
                <a:cubicBezTo>
                  <a:pt x="174421" y="305665"/>
                  <a:pt x="142017" y="457987"/>
                  <a:pt x="142017" y="617878"/>
                </a:cubicBezTo>
                <a:cubicBezTo>
                  <a:pt x="142017" y="1257441"/>
                  <a:pt x="660485" y="1775909"/>
                  <a:pt x="1300048" y="1775909"/>
                </a:cubicBezTo>
                <a:cubicBezTo>
                  <a:pt x="1499911" y="1775909"/>
                  <a:pt x="1687949" y="1725278"/>
                  <a:pt x="1852034" y="1636141"/>
                </a:cubicBezTo>
                <a:lnTo>
                  <a:pt x="1923936" y="1592460"/>
                </a:lnTo>
                <a:lnTo>
                  <a:pt x="1923936" y="1758463"/>
                </a:lnTo>
                <a:lnTo>
                  <a:pt x="1919729" y="1761018"/>
                </a:lnTo>
                <a:cubicBezTo>
                  <a:pt x="1735521" y="1861086"/>
                  <a:pt x="1524423" y="1917927"/>
                  <a:pt x="1300049" y="1917927"/>
                </a:cubicBezTo>
                <a:cubicBezTo>
                  <a:pt x="582052" y="1917927"/>
                  <a:pt x="0" y="1335875"/>
                  <a:pt x="0" y="617878"/>
                </a:cubicBezTo>
                <a:cubicBezTo>
                  <a:pt x="0" y="438379"/>
                  <a:pt x="36378" y="267376"/>
                  <a:pt x="102164" y="11184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 flipV="1">
            <a:off x="-39938" y="6204290"/>
            <a:ext cx="676525" cy="674412"/>
          </a:xfrm>
          <a:custGeom>
            <a:avLst/>
            <a:gdLst>
              <a:gd name="connsiteX0" fmla="*/ 1300048 w 1923936"/>
              <a:gd name="connsiteY0" fmla="*/ 380778 h 1917927"/>
              <a:gd name="connsiteX1" fmla="*/ 1062949 w 1923936"/>
              <a:gd name="connsiteY1" fmla="*/ 617877 h 1917927"/>
              <a:gd name="connsiteX2" fmla="*/ 1300048 w 1923936"/>
              <a:gd name="connsiteY2" fmla="*/ 854976 h 1917927"/>
              <a:gd name="connsiteX3" fmla="*/ 1537147 w 1923936"/>
              <a:gd name="connsiteY3" fmla="*/ 617877 h 1917927"/>
              <a:gd name="connsiteX4" fmla="*/ 1300048 w 1923936"/>
              <a:gd name="connsiteY4" fmla="*/ 380778 h 1917927"/>
              <a:gd name="connsiteX5" fmla="*/ 1300048 w 1923936"/>
              <a:gd name="connsiteY5" fmla="*/ 351701 h 1917927"/>
              <a:gd name="connsiteX6" fmla="*/ 1566224 w 1923936"/>
              <a:gd name="connsiteY6" fmla="*/ 617877 h 1917927"/>
              <a:gd name="connsiteX7" fmla="*/ 1300048 w 1923936"/>
              <a:gd name="connsiteY7" fmla="*/ 884053 h 1917927"/>
              <a:gd name="connsiteX8" fmla="*/ 1033872 w 1923936"/>
              <a:gd name="connsiteY8" fmla="*/ 617877 h 1917927"/>
              <a:gd name="connsiteX9" fmla="*/ 1300048 w 1923936"/>
              <a:gd name="connsiteY9" fmla="*/ 351701 h 1917927"/>
              <a:gd name="connsiteX10" fmla="*/ 1300048 w 1923936"/>
              <a:gd name="connsiteY10" fmla="*/ 131526 h 1917927"/>
              <a:gd name="connsiteX11" fmla="*/ 813697 w 1923936"/>
              <a:gd name="connsiteY11" fmla="*/ 617877 h 1917927"/>
              <a:gd name="connsiteX12" fmla="*/ 1300048 w 1923936"/>
              <a:gd name="connsiteY12" fmla="*/ 1104228 h 1917927"/>
              <a:gd name="connsiteX13" fmla="*/ 1786399 w 1923936"/>
              <a:gd name="connsiteY13" fmla="*/ 617877 h 1917927"/>
              <a:gd name="connsiteX14" fmla="*/ 1300048 w 1923936"/>
              <a:gd name="connsiteY14" fmla="*/ 131526 h 1917927"/>
              <a:gd name="connsiteX15" fmla="*/ 1300048 w 1923936"/>
              <a:gd name="connsiteY15" fmla="*/ 71882 h 1917927"/>
              <a:gd name="connsiteX16" fmla="*/ 1846043 w 1923936"/>
              <a:gd name="connsiteY16" fmla="*/ 617877 h 1917927"/>
              <a:gd name="connsiteX17" fmla="*/ 1300048 w 1923936"/>
              <a:gd name="connsiteY17" fmla="*/ 1163872 h 1917927"/>
              <a:gd name="connsiteX18" fmla="*/ 754053 w 1923936"/>
              <a:gd name="connsiteY18" fmla="*/ 617877 h 1917927"/>
              <a:gd name="connsiteX19" fmla="*/ 1300048 w 1923936"/>
              <a:gd name="connsiteY19" fmla="*/ 71882 h 1917927"/>
              <a:gd name="connsiteX20" fmla="*/ 1758528 w 1923936"/>
              <a:gd name="connsiteY20" fmla="*/ 0 h 1917927"/>
              <a:gd name="connsiteX21" fmla="*/ 1906594 w 1923936"/>
              <a:gd name="connsiteY21" fmla="*/ 0 h 1917927"/>
              <a:gd name="connsiteX22" fmla="*/ 1912804 w 1923936"/>
              <a:gd name="connsiteY22" fmla="*/ 5123 h 1917927"/>
              <a:gd name="connsiteX23" fmla="*/ 1923936 w 1923936"/>
              <a:gd name="connsiteY23" fmla="*/ 18616 h 1917927"/>
              <a:gd name="connsiteX24" fmla="*/ 1923936 w 1923936"/>
              <a:gd name="connsiteY24" fmla="*/ 166682 h 1917927"/>
              <a:gd name="connsiteX25" fmla="*/ 1845866 w 1923936"/>
              <a:gd name="connsiteY25" fmla="*/ 72061 h 1917927"/>
              <a:gd name="connsiteX26" fmla="*/ 693504 w 1923936"/>
              <a:gd name="connsiteY26" fmla="*/ 0 h 1917927"/>
              <a:gd name="connsiteX27" fmla="*/ 841570 w 1923936"/>
              <a:gd name="connsiteY27" fmla="*/ 0 h 1917927"/>
              <a:gd name="connsiteX28" fmla="*/ 754232 w 1923936"/>
              <a:gd name="connsiteY28" fmla="*/ 72061 h 1917927"/>
              <a:gd name="connsiteX29" fmla="*/ 528147 w 1923936"/>
              <a:gd name="connsiteY29" fmla="*/ 617878 h 1917927"/>
              <a:gd name="connsiteX30" fmla="*/ 1300049 w 1923936"/>
              <a:gd name="connsiteY30" fmla="*/ 1389780 h 1917927"/>
              <a:gd name="connsiteX31" fmla="*/ 1845866 w 1923936"/>
              <a:gd name="connsiteY31" fmla="*/ 1163695 h 1917927"/>
              <a:gd name="connsiteX32" fmla="*/ 1923936 w 1923936"/>
              <a:gd name="connsiteY32" fmla="*/ 1069074 h 1917927"/>
              <a:gd name="connsiteX33" fmla="*/ 1923936 w 1923936"/>
              <a:gd name="connsiteY33" fmla="*/ 1217140 h 1917927"/>
              <a:gd name="connsiteX34" fmla="*/ 1912804 w 1923936"/>
              <a:gd name="connsiteY34" fmla="*/ 1230633 h 1917927"/>
              <a:gd name="connsiteX35" fmla="*/ 1300049 w 1923936"/>
              <a:gd name="connsiteY35" fmla="*/ 1484444 h 1917927"/>
              <a:gd name="connsiteX36" fmla="*/ 433483 w 1923936"/>
              <a:gd name="connsiteY36" fmla="*/ 617878 h 1917927"/>
              <a:gd name="connsiteX37" fmla="*/ 687294 w 1923936"/>
              <a:gd name="connsiteY37" fmla="*/ 5123 h 1917927"/>
              <a:gd name="connsiteX38" fmla="*/ 162869 w 1923936"/>
              <a:gd name="connsiteY38" fmla="*/ 0 h 1917927"/>
              <a:gd name="connsiteX39" fmla="*/ 323730 w 1923936"/>
              <a:gd name="connsiteY39" fmla="*/ 0 h 1917927"/>
              <a:gd name="connsiteX40" fmla="*/ 233021 w 1923936"/>
              <a:gd name="connsiteY40" fmla="*/ 167120 h 1917927"/>
              <a:gd name="connsiteX41" fmla="*/ 142017 w 1923936"/>
              <a:gd name="connsiteY41" fmla="*/ 617878 h 1917927"/>
              <a:gd name="connsiteX42" fmla="*/ 1300048 w 1923936"/>
              <a:gd name="connsiteY42" fmla="*/ 1775909 h 1917927"/>
              <a:gd name="connsiteX43" fmla="*/ 1852034 w 1923936"/>
              <a:gd name="connsiteY43" fmla="*/ 1636141 h 1917927"/>
              <a:gd name="connsiteX44" fmla="*/ 1923936 w 1923936"/>
              <a:gd name="connsiteY44" fmla="*/ 1592460 h 1917927"/>
              <a:gd name="connsiteX45" fmla="*/ 1923936 w 1923936"/>
              <a:gd name="connsiteY45" fmla="*/ 1758463 h 1917927"/>
              <a:gd name="connsiteX46" fmla="*/ 1919729 w 1923936"/>
              <a:gd name="connsiteY46" fmla="*/ 1761018 h 1917927"/>
              <a:gd name="connsiteX47" fmla="*/ 1300049 w 1923936"/>
              <a:gd name="connsiteY47" fmla="*/ 1917927 h 1917927"/>
              <a:gd name="connsiteX48" fmla="*/ 0 w 1923936"/>
              <a:gd name="connsiteY48" fmla="*/ 617878 h 1917927"/>
              <a:gd name="connsiteX49" fmla="*/ 102164 w 1923936"/>
              <a:gd name="connsiteY49" fmla="*/ 111840 h 1917927"/>
            </a:gdLst>
            <a:ahLst/>
            <a:cxnLst/>
            <a:rect l="l" t="t" r="r" b="b"/>
            <a:pathLst>
              <a:path w="1923936" h="1917927">
                <a:moveTo>
                  <a:pt x="1300048" y="380778"/>
                </a:moveTo>
                <a:cubicBezTo>
                  <a:pt x="1169102" y="380778"/>
                  <a:pt x="1062949" y="486931"/>
                  <a:pt x="1062949" y="617877"/>
                </a:cubicBezTo>
                <a:cubicBezTo>
                  <a:pt x="1062949" y="748823"/>
                  <a:pt x="1169102" y="854976"/>
                  <a:pt x="1300048" y="854976"/>
                </a:cubicBezTo>
                <a:cubicBezTo>
                  <a:pt x="1430994" y="854976"/>
                  <a:pt x="1537147" y="748823"/>
                  <a:pt x="1537147" y="617877"/>
                </a:cubicBezTo>
                <a:cubicBezTo>
                  <a:pt x="1537147" y="486931"/>
                  <a:pt x="1430994" y="380778"/>
                  <a:pt x="1300048" y="380778"/>
                </a:cubicBezTo>
                <a:close/>
                <a:moveTo>
                  <a:pt x="1300048" y="351701"/>
                </a:moveTo>
                <a:cubicBezTo>
                  <a:pt x="1447053" y="351701"/>
                  <a:pt x="1566224" y="470872"/>
                  <a:pt x="1566224" y="617877"/>
                </a:cubicBezTo>
                <a:cubicBezTo>
                  <a:pt x="1566224" y="764882"/>
                  <a:pt x="1447053" y="884053"/>
                  <a:pt x="1300048" y="884053"/>
                </a:cubicBezTo>
                <a:cubicBezTo>
                  <a:pt x="1153043" y="884053"/>
                  <a:pt x="1033872" y="764882"/>
                  <a:pt x="1033872" y="617877"/>
                </a:cubicBezTo>
                <a:cubicBezTo>
                  <a:pt x="1033872" y="470872"/>
                  <a:pt x="1153043" y="351701"/>
                  <a:pt x="1300048" y="351701"/>
                </a:cubicBezTo>
                <a:close/>
                <a:moveTo>
                  <a:pt x="1300048" y="131526"/>
                </a:moveTo>
                <a:cubicBezTo>
                  <a:pt x="1031444" y="131526"/>
                  <a:pt x="813697" y="349273"/>
                  <a:pt x="813697" y="617877"/>
                </a:cubicBezTo>
                <a:cubicBezTo>
                  <a:pt x="813697" y="886481"/>
                  <a:pt x="1031444" y="1104228"/>
                  <a:pt x="1300048" y="1104228"/>
                </a:cubicBezTo>
                <a:cubicBezTo>
                  <a:pt x="1568652" y="1104228"/>
                  <a:pt x="1786399" y="886481"/>
                  <a:pt x="1786399" y="617877"/>
                </a:cubicBezTo>
                <a:cubicBezTo>
                  <a:pt x="1786399" y="349273"/>
                  <a:pt x="1568652" y="131526"/>
                  <a:pt x="1300048" y="131526"/>
                </a:cubicBezTo>
                <a:close/>
                <a:moveTo>
                  <a:pt x="1300048" y="71882"/>
                </a:moveTo>
                <a:cubicBezTo>
                  <a:pt x="1601593" y="71882"/>
                  <a:pt x="1846043" y="316332"/>
                  <a:pt x="1846043" y="617877"/>
                </a:cubicBezTo>
                <a:cubicBezTo>
                  <a:pt x="1846043" y="919422"/>
                  <a:pt x="1601593" y="1163872"/>
                  <a:pt x="1300048" y="1163872"/>
                </a:cubicBezTo>
                <a:cubicBezTo>
                  <a:pt x="998503" y="1163872"/>
                  <a:pt x="754053" y="919422"/>
                  <a:pt x="754053" y="617877"/>
                </a:cubicBezTo>
                <a:cubicBezTo>
                  <a:pt x="754053" y="316332"/>
                  <a:pt x="998503" y="71882"/>
                  <a:pt x="1300048" y="71882"/>
                </a:cubicBezTo>
                <a:close/>
                <a:moveTo>
                  <a:pt x="1758528" y="0"/>
                </a:moveTo>
                <a:lnTo>
                  <a:pt x="1906594" y="0"/>
                </a:lnTo>
                <a:lnTo>
                  <a:pt x="1912804" y="5123"/>
                </a:lnTo>
                <a:lnTo>
                  <a:pt x="1923936" y="18616"/>
                </a:lnTo>
                <a:lnTo>
                  <a:pt x="1923936" y="166682"/>
                </a:lnTo>
                <a:lnTo>
                  <a:pt x="1845866" y="72061"/>
                </a:lnTo>
                <a:close/>
                <a:moveTo>
                  <a:pt x="693504" y="0"/>
                </a:moveTo>
                <a:lnTo>
                  <a:pt x="841570" y="0"/>
                </a:lnTo>
                <a:lnTo>
                  <a:pt x="754232" y="72061"/>
                </a:lnTo>
                <a:cubicBezTo>
                  <a:pt x="614545" y="211748"/>
                  <a:pt x="528147" y="404723"/>
                  <a:pt x="528147" y="617878"/>
                </a:cubicBezTo>
                <a:cubicBezTo>
                  <a:pt x="528147" y="1044188"/>
                  <a:pt x="873739" y="1389780"/>
                  <a:pt x="1300049" y="1389780"/>
                </a:cubicBezTo>
                <a:cubicBezTo>
                  <a:pt x="1513204" y="1389780"/>
                  <a:pt x="1706179" y="1303382"/>
                  <a:pt x="1845866" y="1163695"/>
                </a:cubicBezTo>
                <a:lnTo>
                  <a:pt x="1923936" y="1069074"/>
                </a:lnTo>
                <a:lnTo>
                  <a:pt x="1923936" y="1217140"/>
                </a:lnTo>
                <a:lnTo>
                  <a:pt x="1912804" y="1230633"/>
                </a:lnTo>
                <a:cubicBezTo>
                  <a:pt x="1755986" y="1387450"/>
                  <a:pt x="1539344" y="1484444"/>
                  <a:pt x="1300049" y="1484444"/>
                </a:cubicBezTo>
                <a:cubicBezTo>
                  <a:pt x="821458" y="1484444"/>
                  <a:pt x="433483" y="1096469"/>
                  <a:pt x="433483" y="617878"/>
                </a:cubicBezTo>
                <a:cubicBezTo>
                  <a:pt x="433483" y="378583"/>
                  <a:pt x="530477" y="161941"/>
                  <a:pt x="687294" y="5123"/>
                </a:cubicBezTo>
                <a:close/>
                <a:moveTo>
                  <a:pt x="162869" y="0"/>
                </a:moveTo>
                <a:lnTo>
                  <a:pt x="323730" y="0"/>
                </a:lnTo>
                <a:lnTo>
                  <a:pt x="233021" y="167120"/>
                </a:lnTo>
                <a:cubicBezTo>
                  <a:pt x="174421" y="305665"/>
                  <a:pt x="142017" y="457987"/>
                  <a:pt x="142017" y="617878"/>
                </a:cubicBezTo>
                <a:cubicBezTo>
                  <a:pt x="142017" y="1257441"/>
                  <a:pt x="660485" y="1775909"/>
                  <a:pt x="1300048" y="1775909"/>
                </a:cubicBezTo>
                <a:cubicBezTo>
                  <a:pt x="1499911" y="1775909"/>
                  <a:pt x="1687949" y="1725278"/>
                  <a:pt x="1852034" y="1636141"/>
                </a:cubicBezTo>
                <a:lnTo>
                  <a:pt x="1923936" y="1592460"/>
                </a:lnTo>
                <a:lnTo>
                  <a:pt x="1923936" y="1758463"/>
                </a:lnTo>
                <a:lnTo>
                  <a:pt x="1919729" y="1761018"/>
                </a:lnTo>
                <a:cubicBezTo>
                  <a:pt x="1735521" y="1861086"/>
                  <a:pt x="1524423" y="1917927"/>
                  <a:pt x="1300049" y="1917927"/>
                </a:cubicBezTo>
                <a:cubicBezTo>
                  <a:pt x="582052" y="1917927"/>
                  <a:pt x="0" y="1335875"/>
                  <a:pt x="0" y="617878"/>
                </a:cubicBezTo>
                <a:cubicBezTo>
                  <a:pt x="0" y="438379"/>
                  <a:pt x="36378" y="267376"/>
                  <a:pt x="102164" y="11184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1508998" y="1"/>
            <a:ext cx="676525" cy="674412"/>
          </a:xfrm>
          <a:custGeom>
            <a:avLst/>
            <a:gdLst>
              <a:gd name="connsiteX0" fmla="*/ 1300048 w 1923936"/>
              <a:gd name="connsiteY0" fmla="*/ 380778 h 1917927"/>
              <a:gd name="connsiteX1" fmla="*/ 1062949 w 1923936"/>
              <a:gd name="connsiteY1" fmla="*/ 617877 h 1917927"/>
              <a:gd name="connsiteX2" fmla="*/ 1300048 w 1923936"/>
              <a:gd name="connsiteY2" fmla="*/ 854976 h 1917927"/>
              <a:gd name="connsiteX3" fmla="*/ 1537147 w 1923936"/>
              <a:gd name="connsiteY3" fmla="*/ 617877 h 1917927"/>
              <a:gd name="connsiteX4" fmla="*/ 1300048 w 1923936"/>
              <a:gd name="connsiteY4" fmla="*/ 380778 h 1917927"/>
              <a:gd name="connsiteX5" fmla="*/ 1300048 w 1923936"/>
              <a:gd name="connsiteY5" fmla="*/ 351701 h 1917927"/>
              <a:gd name="connsiteX6" fmla="*/ 1566224 w 1923936"/>
              <a:gd name="connsiteY6" fmla="*/ 617877 h 1917927"/>
              <a:gd name="connsiteX7" fmla="*/ 1300048 w 1923936"/>
              <a:gd name="connsiteY7" fmla="*/ 884053 h 1917927"/>
              <a:gd name="connsiteX8" fmla="*/ 1033872 w 1923936"/>
              <a:gd name="connsiteY8" fmla="*/ 617877 h 1917927"/>
              <a:gd name="connsiteX9" fmla="*/ 1300048 w 1923936"/>
              <a:gd name="connsiteY9" fmla="*/ 351701 h 1917927"/>
              <a:gd name="connsiteX10" fmla="*/ 1300048 w 1923936"/>
              <a:gd name="connsiteY10" fmla="*/ 131526 h 1917927"/>
              <a:gd name="connsiteX11" fmla="*/ 813697 w 1923936"/>
              <a:gd name="connsiteY11" fmla="*/ 617877 h 1917927"/>
              <a:gd name="connsiteX12" fmla="*/ 1300048 w 1923936"/>
              <a:gd name="connsiteY12" fmla="*/ 1104228 h 1917927"/>
              <a:gd name="connsiteX13" fmla="*/ 1786399 w 1923936"/>
              <a:gd name="connsiteY13" fmla="*/ 617877 h 1917927"/>
              <a:gd name="connsiteX14" fmla="*/ 1300048 w 1923936"/>
              <a:gd name="connsiteY14" fmla="*/ 131526 h 1917927"/>
              <a:gd name="connsiteX15" fmla="*/ 1300048 w 1923936"/>
              <a:gd name="connsiteY15" fmla="*/ 71882 h 1917927"/>
              <a:gd name="connsiteX16" fmla="*/ 1846043 w 1923936"/>
              <a:gd name="connsiteY16" fmla="*/ 617877 h 1917927"/>
              <a:gd name="connsiteX17" fmla="*/ 1300048 w 1923936"/>
              <a:gd name="connsiteY17" fmla="*/ 1163872 h 1917927"/>
              <a:gd name="connsiteX18" fmla="*/ 754053 w 1923936"/>
              <a:gd name="connsiteY18" fmla="*/ 617877 h 1917927"/>
              <a:gd name="connsiteX19" fmla="*/ 1300048 w 1923936"/>
              <a:gd name="connsiteY19" fmla="*/ 71882 h 1917927"/>
              <a:gd name="connsiteX20" fmla="*/ 1758528 w 1923936"/>
              <a:gd name="connsiteY20" fmla="*/ 0 h 1917927"/>
              <a:gd name="connsiteX21" fmla="*/ 1906594 w 1923936"/>
              <a:gd name="connsiteY21" fmla="*/ 0 h 1917927"/>
              <a:gd name="connsiteX22" fmla="*/ 1912804 w 1923936"/>
              <a:gd name="connsiteY22" fmla="*/ 5123 h 1917927"/>
              <a:gd name="connsiteX23" fmla="*/ 1923936 w 1923936"/>
              <a:gd name="connsiteY23" fmla="*/ 18616 h 1917927"/>
              <a:gd name="connsiteX24" fmla="*/ 1923936 w 1923936"/>
              <a:gd name="connsiteY24" fmla="*/ 166682 h 1917927"/>
              <a:gd name="connsiteX25" fmla="*/ 1845866 w 1923936"/>
              <a:gd name="connsiteY25" fmla="*/ 72061 h 1917927"/>
              <a:gd name="connsiteX26" fmla="*/ 693504 w 1923936"/>
              <a:gd name="connsiteY26" fmla="*/ 0 h 1917927"/>
              <a:gd name="connsiteX27" fmla="*/ 841570 w 1923936"/>
              <a:gd name="connsiteY27" fmla="*/ 0 h 1917927"/>
              <a:gd name="connsiteX28" fmla="*/ 754232 w 1923936"/>
              <a:gd name="connsiteY28" fmla="*/ 72061 h 1917927"/>
              <a:gd name="connsiteX29" fmla="*/ 528147 w 1923936"/>
              <a:gd name="connsiteY29" fmla="*/ 617878 h 1917927"/>
              <a:gd name="connsiteX30" fmla="*/ 1300049 w 1923936"/>
              <a:gd name="connsiteY30" fmla="*/ 1389780 h 1917927"/>
              <a:gd name="connsiteX31" fmla="*/ 1845866 w 1923936"/>
              <a:gd name="connsiteY31" fmla="*/ 1163695 h 1917927"/>
              <a:gd name="connsiteX32" fmla="*/ 1923936 w 1923936"/>
              <a:gd name="connsiteY32" fmla="*/ 1069074 h 1917927"/>
              <a:gd name="connsiteX33" fmla="*/ 1923936 w 1923936"/>
              <a:gd name="connsiteY33" fmla="*/ 1217140 h 1917927"/>
              <a:gd name="connsiteX34" fmla="*/ 1912804 w 1923936"/>
              <a:gd name="connsiteY34" fmla="*/ 1230633 h 1917927"/>
              <a:gd name="connsiteX35" fmla="*/ 1300049 w 1923936"/>
              <a:gd name="connsiteY35" fmla="*/ 1484444 h 1917927"/>
              <a:gd name="connsiteX36" fmla="*/ 433483 w 1923936"/>
              <a:gd name="connsiteY36" fmla="*/ 617878 h 1917927"/>
              <a:gd name="connsiteX37" fmla="*/ 687294 w 1923936"/>
              <a:gd name="connsiteY37" fmla="*/ 5123 h 1917927"/>
              <a:gd name="connsiteX38" fmla="*/ 162869 w 1923936"/>
              <a:gd name="connsiteY38" fmla="*/ 0 h 1917927"/>
              <a:gd name="connsiteX39" fmla="*/ 323730 w 1923936"/>
              <a:gd name="connsiteY39" fmla="*/ 0 h 1917927"/>
              <a:gd name="connsiteX40" fmla="*/ 233021 w 1923936"/>
              <a:gd name="connsiteY40" fmla="*/ 167120 h 1917927"/>
              <a:gd name="connsiteX41" fmla="*/ 142017 w 1923936"/>
              <a:gd name="connsiteY41" fmla="*/ 617878 h 1917927"/>
              <a:gd name="connsiteX42" fmla="*/ 1300048 w 1923936"/>
              <a:gd name="connsiteY42" fmla="*/ 1775909 h 1917927"/>
              <a:gd name="connsiteX43" fmla="*/ 1852034 w 1923936"/>
              <a:gd name="connsiteY43" fmla="*/ 1636141 h 1917927"/>
              <a:gd name="connsiteX44" fmla="*/ 1923936 w 1923936"/>
              <a:gd name="connsiteY44" fmla="*/ 1592460 h 1917927"/>
              <a:gd name="connsiteX45" fmla="*/ 1923936 w 1923936"/>
              <a:gd name="connsiteY45" fmla="*/ 1758463 h 1917927"/>
              <a:gd name="connsiteX46" fmla="*/ 1919729 w 1923936"/>
              <a:gd name="connsiteY46" fmla="*/ 1761018 h 1917927"/>
              <a:gd name="connsiteX47" fmla="*/ 1300049 w 1923936"/>
              <a:gd name="connsiteY47" fmla="*/ 1917927 h 1917927"/>
              <a:gd name="connsiteX48" fmla="*/ 0 w 1923936"/>
              <a:gd name="connsiteY48" fmla="*/ 617878 h 1917927"/>
              <a:gd name="connsiteX49" fmla="*/ 102164 w 1923936"/>
              <a:gd name="connsiteY49" fmla="*/ 111840 h 1917927"/>
            </a:gdLst>
            <a:ahLst/>
            <a:cxnLst/>
            <a:rect l="l" t="t" r="r" b="b"/>
            <a:pathLst>
              <a:path w="1923936" h="1917927">
                <a:moveTo>
                  <a:pt x="1300048" y="380778"/>
                </a:moveTo>
                <a:cubicBezTo>
                  <a:pt x="1169102" y="380778"/>
                  <a:pt x="1062949" y="486931"/>
                  <a:pt x="1062949" y="617877"/>
                </a:cubicBezTo>
                <a:cubicBezTo>
                  <a:pt x="1062949" y="748823"/>
                  <a:pt x="1169102" y="854976"/>
                  <a:pt x="1300048" y="854976"/>
                </a:cubicBezTo>
                <a:cubicBezTo>
                  <a:pt x="1430994" y="854976"/>
                  <a:pt x="1537147" y="748823"/>
                  <a:pt x="1537147" y="617877"/>
                </a:cubicBezTo>
                <a:cubicBezTo>
                  <a:pt x="1537147" y="486931"/>
                  <a:pt x="1430994" y="380778"/>
                  <a:pt x="1300048" y="380778"/>
                </a:cubicBezTo>
                <a:close/>
                <a:moveTo>
                  <a:pt x="1300048" y="351701"/>
                </a:moveTo>
                <a:cubicBezTo>
                  <a:pt x="1447053" y="351701"/>
                  <a:pt x="1566224" y="470872"/>
                  <a:pt x="1566224" y="617877"/>
                </a:cubicBezTo>
                <a:cubicBezTo>
                  <a:pt x="1566224" y="764882"/>
                  <a:pt x="1447053" y="884053"/>
                  <a:pt x="1300048" y="884053"/>
                </a:cubicBezTo>
                <a:cubicBezTo>
                  <a:pt x="1153043" y="884053"/>
                  <a:pt x="1033872" y="764882"/>
                  <a:pt x="1033872" y="617877"/>
                </a:cubicBezTo>
                <a:cubicBezTo>
                  <a:pt x="1033872" y="470872"/>
                  <a:pt x="1153043" y="351701"/>
                  <a:pt x="1300048" y="351701"/>
                </a:cubicBezTo>
                <a:close/>
                <a:moveTo>
                  <a:pt x="1300048" y="131526"/>
                </a:moveTo>
                <a:cubicBezTo>
                  <a:pt x="1031444" y="131526"/>
                  <a:pt x="813697" y="349273"/>
                  <a:pt x="813697" y="617877"/>
                </a:cubicBezTo>
                <a:cubicBezTo>
                  <a:pt x="813697" y="886481"/>
                  <a:pt x="1031444" y="1104228"/>
                  <a:pt x="1300048" y="1104228"/>
                </a:cubicBezTo>
                <a:cubicBezTo>
                  <a:pt x="1568652" y="1104228"/>
                  <a:pt x="1786399" y="886481"/>
                  <a:pt x="1786399" y="617877"/>
                </a:cubicBezTo>
                <a:cubicBezTo>
                  <a:pt x="1786399" y="349273"/>
                  <a:pt x="1568652" y="131526"/>
                  <a:pt x="1300048" y="131526"/>
                </a:cubicBezTo>
                <a:close/>
                <a:moveTo>
                  <a:pt x="1300048" y="71882"/>
                </a:moveTo>
                <a:cubicBezTo>
                  <a:pt x="1601593" y="71882"/>
                  <a:pt x="1846043" y="316332"/>
                  <a:pt x="1846043" y="617877"/>
                </a:cubicBezTo>
                <a:cubicBezTo>
                  <a:pt x="1846043" y="919422"/>
                  <a:pt x="1601593" y="1163872"/>
                  <a:pt x="1300048" y="1163872"/>
                </a:cubicBezTo>
                <a:cubicBezTo>
                  <a:pt x="998503" y="1163872"/>
                  <a:pt x="754053" y="919422"/>
                  <a:pt x="754053" y="617877"/>
                </a:cubicBezTo>
                <a:cubicBezTo>
                  <a:pt x="754053" y="316332"/>
                  <a:pt x="998503" y="71882"/>
                  <a:pt x="1300048" y="71882"/>
                </a:cubicBezTo>
                <a:close/>
                <a:moveTo>
                  <a:pt x="1758528" y="0"/>
                </a:moveTo>
                <a:lnTo>
                  <a:pt x="1906594" y="0"/>
                </a:lnTo>
                <a:lnTo>
                  <a:pt x="1912804" y="5123"/>
                </a:lnTo>
                <a:lnTo>
                  <a:pt x="1923936" y="18616"/>
                </a:lnTo>
                <a:lnTo>
                  <a:pt x="1923936" y="166682"/>
                </a:lnTo>
                <a:lnTo>
                  <a:pt x="1845866" y="72061"/>
                </a:lnTo>
                <a:close/>
                <a:moveTo>
                  <a:pt x="693504" y="0"/>
                </a:moveTo>
                <a:lnTo>
                  <a:pt x="841570" y="0"/>
                </a:lnTo>
                <a:lnTo>
                  <a:pt x="754232" y="72061"/>
                </a:lnTo>
                <a:cubicBezTo>
                  <a:pt x="614545" y="211748"/>
                  <a:pt x="528147" y="404723"/>
                  <a:pt x="528147" y="617878"/>
                </a:cubicBezTo>
                <a:cubicBezTo>
                  <a:pt x="528147" y="1044188"/>
                  <a:pt x="873739" y="1389780"/>
                  <a:pt x="1300049" y="1389780"/>
                </a:cubicBezTo>
                <a:cubicBezTo>
                  <a:pt x="1513204" y="1389780"/>
                  <a:pt x="1706179" y="1303382"/>
                  <a:pt x="1845866" y="1163695"/>
                </a:cubicBezTo>
                <a:lnTo>
                  <a:pt x="1923936" y="1069074"/>
                </a:lnTo>
                <a:lnTo>
                  <a:pt x="1923936" y="1217140"/>
                </a:lnTo>
                <a:lnTo>
                  <a:pt x="1912804" y="1230633"/>
                </a:lnTo>
                <a:cubicBezTo>
                  <a:pt x="1755986" y="1387450"/>
                  <a:pt x="1539344" y="1484444"/>
                  <a:pt x="1300049" y="1484444"/>
                </a:cubicBezTo>
                <a:cubicBezTo>
                  <a:pt x="821458" y="1484444"/>
                  <a:pt x="433483" y="1096469"/>
                  <a:pt x="433483" y="617878"/>
                </a:cubicBezTo>
                <a:cubicBezTo>
                  <a:pt x="433483" y="378583"/>
                  <a:pt x="530477" y="161941"/>
                  <a:pt x="687294" y="5123"/>
                </a:cubicBezTo>
                <a:close/>
                <a:moveTo>
                  <a:pt x="162869" y="0"/>
                </a:moveTo>
                <a:lnTo>
                  <a:pt x="323730" y="0"/>
                </a:lnTo>
                <a:lnTo>
                  <a:pt x="233021" y="167120"/>
                </a:lnTo>
                <a:cubicBezTo>
                  <a:pt x="174421" y="305665"/>
                  <a:pt x="142017" y="457987"/>
                  <a:pt x="142017" y="617878"/>
                </a:cubicBezTo>
                <a:cubicBezTo>
                  <a:pt x="142017" y="1257441"/>
                  <a:pt x="660485" y="1775909"/>
                  <a:pt x="1300048" y="1775909"/>
                </a:cubicBezTo>
                <a:cubicBezTo>
                  <a:pt x="1499911" y="1775909"/>
                  <a:pt x="1687949" y="1725278"/>
                  <a:pt x="1852034" y="1636141"/>
                </a:cubicBezTo>
                <a:lnTo>
                  <a:pt x="1923936" y="1592460"/>
                </a:lnTo>
                <a:lnTo>
                  <a:pt x="1923936" y="1758463"/>
                </a:lnTo>
                <a:lnTo>
                  <a:pt x="1919729" y="1761018"/>
                </a:lnTo>
                <a:cubicBezTo>
                  <a:pt x="1735521" y="1861086"/>
                  <a:pt x="1524423" y="1917927"/>
                  <a:pt x="1300049" y="1917927"/>
                </a:cubicBezTo>
                <a:cubicBezTo>
                  <a:pt x="582052" y="1917927"/>
                  <a:pt x="0" y="1335875"/>
                  <a:pt x="0" y="617878"/>
                </a:cubicBezTo>
                <a:cubicBezTo>
                  <a:pt x="0" y="438379"/>
                  <a:pt x="36378" y="267376"/>
                  <a:pt x="102164" y="11184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V="1">
            <a:off x="11515475" y="6223340"/>
            <a:ext cx="676525" cy="674412"/>
          </a:xfrm>
          <a:custGeom>
            <a:avLst/>
            <a:gdLst>
              <a:gd name="connsiteX0" fmla="*/ 1300048 w 1923936"/>
              <a:gd name="connsiteY0" fmla="*/ 380778 h 1917927"/>
              <a:gd name="connsiteX1" fmla="*/ 1062949 w 1923936"/>
              <a:gd name="connsiteY1" fmla="*/ 617877 h 1917927"/>
              <a:gd name="connsiteX2" fmla="*/ 1300048 w 1923936"/>
              <a:gd name="connsiteY2" fmla="*/ 854976 h 1917927"/>
              <a:gd name="connsiteX3" fmla="*/ 1537147 w 1923936"/>
              <a:gd name="connsiteY3" fmla="*/ 617877 h 1917927"/>
              <a:gd name="connsiteX4" fmla="*/ 1300048 w 1923936"/>
              <a:gd name="connsiteY4" fmla="*/ 380778 h 1917927"/>
              <a:gd name="connsiteX5" fmla="*/ 1300048 w 1923936"/>
              <a:gd name="connsiteY5" fmla="*/ 351701 h 1917927"/>
              <a:gd name="connsiteX6" fmla="*/ 1566224 w 1923936"/>
              <a:gd name="connsiteY6" fmla="*/ 617877 h 1917927"/>
              <a:gd name="connsiteX7" fmla="*/ 1300048 w 1923936"/>
              <a:gd name="connsiteY7" fmla="*/ 884053 h 1917927"/>
              <a:gd name="connsiteX8" fmla="*/ 1033872 w 1923936"/>
              <a:gd name="connsiteY8" fmla="*/ 617877 h 1917927"/>
              <a:gd name="connsiteX9" fmla="*/ 1300048 w 1923936"/>
              <a:gd name="connsiteY9" fmla="*/ 351701 h 1917927"/>
              <a:gd name="connsiteX10" fmla="*/ 1300048 w 1923936"/>
              <a:gd name="connsiteY10" fmla="*/ 131526 h 1917927"/>
              <a:gd name="connsiteX11" fmla="*/ 813697 w 1923936"/>
              <a:gd name="connsiteY11" fmla="*/ 617877 h 1917927"/>
              <a:gd name="connsiteX12" fmla="*/ 1300048 w 1923936"/>
              <a:gd name="connsiteY12" fmla="*/ 1104228 h 1917927"/>
              <a:gd name="connsiteX13" fmla="*/ 1786399 w 1923936"/>
              <a:gd name="connsiteY13" fmla="*/ 617877 h 1917927"/>
              <a:gd name="connsiteX14" fmla="*/ 1300048 w 1923936"/>
              <a:gd name="connsiteY14" fmla="*/ 131526 h 1917927"/>
              <a:gd name="connsiteX15" fmla="*/ 1300048 w 1923936"/>
              <a:gd name="connsiteY15" fmla="*/ 71882 h 1917927"/>
              <a:gd name="connsiteX16" fmla="*/ 1846043 w 1923936"/>
              <a:gd name="connsiteY16" fmla="*/ 617877 h 1917927"/>
              <a:gd name="connsiteX17" fmla="*/ 1300048 w 1923936"/>
              <a:gd name="connsiteY17" fmla="*/ 1163872 h 1917927"/>
              <a:gd name="connsiteX18" fmla="*/ 754053 w 1923936"/>
              <a:gd name="connsiteY18" fmla="*/ 617877 h 1917927"/>
              <a:gd name="connsiteX19" fmla="*/ 1300048 w 1923936"/>
              <a:gd name="connsiteY19" fmla="*/ 71882 h 1917927"/>
              <a:gd name="connsiteX20" fmla="*/ 1758528 w 1923936"/>
              <a:gd name="connsiteY20" fmla="*/ 0 h 1917927"/>
              <a:gd name="connsiteX21" fmla="*/ 1906594 w 1923936"/>
              <a:gd name="connsiteY21" fmla="*/ 0 h 1917927"/>
              <a:gd name="connsiteX22" fmla="*/ 1912804 w 1923936"/>
              <a:gd name="connsiteY22" fmla="*/ 5123 h 1917927"/>
              <a:gd name="connsiteX23" fmla="*/ 1923936 w 1923936"/>
              <a:gd name="connsiteY23" fmla="*/ 18616 h 1917927"/>
              <a:gd name="connsiteX24" fmla="*/ 1923936 w 1923936"/>
              <a:gd name="connsiteY24" fmla="*/ 166682 h 1917927"/>
              <a:gd name="connsiteX25" fmla="*/ 1845866 w 1923936"/>
              <a:gd name="connsiteY25" fmla="*/ 72061 h 1917927"/>
              <a:gd name="connsiteX26" fmla="*/ 693504 w 1923936"/>
              <a:gd name="connsiteY26" fmla="*/ 0 h 1917927"/>
              <a:gd name="connsiteX27" fmla="*/ 841570 w 1923936"/>
              <a:gd name="connsiteY27" fmla="*/ 0 h 1917927"/>
              <a:gd name="connsiteX28" fmla="*/ 754232 w 1923936"/>
              <a:gd name="connsiteY28" fmla="*/ 72061 h 1917927"/>
              <a:gd name="connsiteX29" fmla="*/ 528147 w 1923936"/>
              <a:gd name="connsiteY29" fmla="*/ 617878 h 1917927"/>
              <a:gd name="connsiteX30" fmla="*/ 1300049 w 1923936"/>
              <a:gd name="connsiteY30" fmla="*/ 1389780 h 1917927"/>
              <a:gd name="connsiteX31" fmla="*/ 1845866 w 1923936"/>
              <a:gd name="connsiteY31" fmla="*/ 1163695 h 1917927"/>
              <a:gd name="connsiteX32" fmla="*/ 1923936 w 1923936"/>
              <a:gd name="connsiteY32" fmla="*/ 1069074 h 1917927"/>
              <a:gd name="connsiteX33" fmla="*/ 1923936 w 1923936"/>
              <a:gd name="connsiteY33" fmla="*/ 1217140 h 1917927"/>
              <a:gd name="connsiteX34" fmla="*/ 1912804 w 1923936"/>
              <a:gd name="connsiteY34" fmla="*/ 1230633 h 1917927"/>
              <a:gd name="connsiteX35" fmla="*/ 1300049 w 1923936"/>
              <a:gd name="connsiteY35" fmla="*/ 1484444 h 1917927"/>
              <a:gd name="connsiteX36" fmla="*/ 433483 w 1923936"/>
              <a:gd name="connsiteY36" fmla="*/ 617878 h 1917927"/>
              <a:gd name="connsiteX37" fmla="*/ 687294 w 1923936"/>
              <a:gd name="connsiteY37" fmla="*/ 5123 h 1917927"/>
              <a:gd name="connsiteX38" fmla="*/ 162869 w 1923936"/>
              <a:gd name="connsiteY38" fmla="*/ 0 h 1917927"/>
              <a:gd name="connsiteX39" fmla="*/ 323730 w 1923936"/>
              <a:gd name="connsiteY39" fmla="*/ 0 h 1917927"/>
              <a:gd name="connsiteX40" fmla="*/ 233021 w 1923936"/>
              <a:gd name="connsiteY40" fmla="*/ 167120 h 1917927"/>
              <a:gd name="connsiteX41" fmla="*/ 142017 w 1923936"/>
              <a:gd name="connsiteY41" fmla="*/ 617878 h 1917927"/>
              <a:gd name="connsiteX42" fmla="*/ 1300048 w 1923936"/>
              <a:gd name="connsiteY42" fmla="*/ 1775909 h 1917927"/>
              <a:gd name="connsiteX43" fmla="*/ 1852034 w 1923936"/>
              <a:gd name="connsiteY43" fmla="*/ 1636141 h 1917927"/>
              <a:gd name="connsiteX44" fmla="*/ 1923936 w 1923936"/>
              <a:gd name="connsiteY44" fmla="*/ 1592460 h 1917927"/>
              <a:gd name="connsiteX45" fmla="*/ 1923936 w 1923936"/>
              <a:gd name="connsiteY45" fmla="*/ 1758463 h 1917927"/>
              <a:gd name="connsiteX46" fmla="*/ 1919729 w 1923936"/>
              <a:gd name="connsiteY46" fmla="*/ 1761018 h 1917927"/>
              <a:gd name="connsiteX47" fmla="*/ 1300049 w 1923936"/>
              <a:gd name="connsiteY47" fmla="*/ 1917927 h 1917927"/>
              <a:gd name="connsiteX48" fmla="*/ 0 w 1923936"/>
              <a:gd name="connsiteY48" fmla="*/ 617878 h 1917927"/>
              <a:gd name="connsiteX49" fmla="*/ 102164 w 1923936"/>
              <a:gd name="connsiteY49" fmla="*/ 111840 h 1917927"/>
            </a:gdLst>
            <a:ahLst/>
            <a:cxnLst/>
            <a:rect l="l" t="t" r="r" b="b"/>
            <a:pathLst>
              <a:path w="1923936" h="1917927">
                <a:moveTo>
                  <a:pt x="1300048" y="380778"/>
                </a:moveTo>
                <a:cubicBezTo>
                  <a:pt x="1169102" y="380778"/>
                  <a:pt x="1062949" y="486931"/>
                  <a:pt x="1062949" y="617877"/>
                </a:cubicBezTo>
                <a:cubicBezTo>
                  <a:pt x="1062949" y="748823"/>
                  <a:pt x="1169102" y="854976"/>
                  <a:pt x="1300048" y="854976"/>
                </a:cubicBezTo>
                <a:cubicBezTo>
                  <a:pt x="1430994" y="854976"/>
                  <a:pt x="1537147" y="748823"/>
                  <a:pt x="1537147" y="617877"/>
                </a:cubicBezTo>
                <a:cubicBezTo>
                  <a:pt x="1537147" y="486931"/>
                  <a:pt x="1430994" y="380778"/>
                  <a:pt x="1300048" y="380778"/>
                </a:cubicBezTo>
                <a:close/>
                <a:moveTo>
                  <a:pt x="1300048" y="351701"/>
                </a:moveTo>
                <a:cubicBezTo>
                  <a:pt x="1447053" y="351701"/>
                  <a:pt x="1566224" y="470872"/>
                  <a:pt x="1566224" y="617877"/>
                </a:cubicBezTo>
                <a:cubicBezTo>
                  <a:pt x="1566224" y="764882"/>
                  <a:pt x="1447053" y="884053"/>
                  <a:pt x="1300048" y="884053"/>
                </a:cubicBezTo>
                <a:cubicBezTo>
                  <a:pt x="1153043" y="884053"/>
                  <a:pt x="1033872" y="764882"/>
                  <a:pt x="1033872" y="617877"/>
                </a:cubicBezTo>
                <a:cubicBezTo>
                  <a:pt x="1033872" y="470872"/>
                  <a:pt x="1153043" y="351701"/>
                  <a:pt x="1300048" y="351701"/>
                </a:cubicBezTo>
                <a:close/>
                <a:moveTo>
                  <a:pt x="1300048" y="131526"/>
                </a:moveTo>
                <a:cubicBezTo>
                  <a:pt x="1031444" y="131526"/>
                  <a:pt x="813697" y="349273"/>
                  <a:pt x="813697" y="617877"/>
                </a:cubicBezTo>
                <a:cubicBezTo>
                  <a:pt x="813697" y="886481"/>
                  <a:pt x="1031444" y="1104228"/>
                  <a:pt x="1300048" y="1104228"/>
                </a:cubicBezTo>
                <a:cubicBezTo>
                  <a:pt x="1568652" y="1104228"/>
                  <a:pt x="1786399" y="886481"/>
                  <a:pt x="1786399" y="617877"/>
                </a:cubicBezTo>
                <a:cubicBezTo>
                  <a:pt x="1786399" y="349273"/>
                  <a:pt x="1568652" y="131526"/>
                  <a:pt x="1300048" y="131526"/>
                </a:cubicBezTo>
                <a:close/>
                <a:moveTo>
                  <a:pt x="1300048" y="71882"/>
                </a:moveTo>
                <a:cubicBezTo>
                  <a:pt x="1601593" y="71882"/>
                  <a:pt x="1846043" y="316332"/>
                  <a:pt x="1846043" y="617877"/>
                </a:cubicBezTo>
                <a:cubicBezTo>
                  <a:pt x="1846043" y="919422"/>
                  <a:pt x="1601593" y="1163872"/>
                  <a:pt x="1300048" y="1163872"/>
                </a:cubicBezTo>
                <a:cubicBezTo>
                  <a:pt x="998503" y="1163872"/>
                  <a:pt x="754053" y="919422"/>
                  <a:pt x="754053" y="617877"/>
                </a:cubicBezTo>
                <a:cubicBezTo>
                  <a:pt x="754053" y="316332"/>
                  <a:pt x="998503" y="71882"/>
                  <a:pt x="1300048" y="71882"/>
                </a:cubicBezTo>
                <a:close/>
                <a:moveTo>
                  <a:pt x="1758528" y="0"/>
                </a:moveTo>
                <a:lnTo>
                  <a:pt x="1906594" y="0"/>
                </a:lnTo>
                <a:lnTo>
                  <a:pt x="1912804" y="5123"/>
                </a:lnTo>
                <a:lnTo>
                  <a:pt x="1923936" y="18616"/>
                </a:lnTo>
                <a:lnTo>
                  <a:pt x="1923936" y="166682"/>
                </a:lnTo>
                <a:lnTo>
                  <a:pt x="1845866" y="72061"/>
                </a:lnTo>
                <a:close/>
                <a:moveTo>
                  <a:pt x="693504" y="0"/>
                </a:moveTo>
                <a:lnTo>
                  <a:pt x="841570" y="0"/>
                </a:lnTo>
                <a:lnTo>
                  <a:pt x="754232" y="72061"/>
                </a:lnTo>
                <a:cubicBezTo>
                  <a:pt x="614545" y="211748"/>
                  <a:pt x="528147" y="404723"/>
                  <a:pt x="528147" y="617878"/>
                </a:cubicBezTo>
                <a:cubicBezTo>
                  <a:pt x="528147" y="1044188"/>
                  <a:pt x="873739" y="1389780"/>
                  <a:pt x="1300049" y="1389780"/>
                </a:cubicBezTo>
                <a:cubicBezTo>
                  <a:pt x="1513204" y="1389780"/>
                  <a:pt x="1706179" y="1303382"/>
                  <a:pt x="1845866" y="1163695"/>
                </a:cubicBezTo>
                <a:lnTo>
                  <a:pt x="1923936" y="1069074"/>
                </a:lnTo>
                <a:lnTo>
                  <a:pt x="1923936" y="1217140"/>
                </a:lnTo>
                <a:lnTo>
                  <a:pt x="1912804" y="1230633"/>
                </a:lnTo>
                <a:cubicBezTo>
                  <a:pt x="1755986" y="1387450"/>
                  <a:pt x="1539344" y="1484444"/>
                  <a:pt x="1300049" y="1484444"/>
                </a:cubicBezTo>
                <a:cubicBezTo>
                  <a:pt x="821458" y="1484444"/>
                  <a:pt x="433483" y="1096469"/>
                  <a:pt x="433483" y="617878"/>
                </a:cubicBezTo>
                <a:cubicBezTo>
                  <a:pt x="433483" y="378583"/>
                  <a:pt x="530477" y="161941"/>
                  <a:pt x="687294" y="5123"/>
                </a:cubicBezTo>
                <a:close/>
                <a:moveTo>
                  <a:pt x="162869" y="0"/>
                </a:moveTo>
                <a:lnTo>
                  <a:pt x="323730" y="0"/>
                </a:lnTo>
                <a:lnTo>
                  <a:pt x="233021" y="167120"/>
                </a:lnTo>
                <a:cubicBezTo>
                  <a:pt x="174421" y="305665"/>
                  <a:pt x="142017" y="457987"/>
                  <a:pt x="142017" y="617878"/>
                </a:cubicBezTo>
                <a:cubicBezTo>
                  <a:pt x="142017" y="1257441"/>
                  <a:pt x="660485" y="1775909"/>
                  <a:pt x="1300048" y="1775909"/>
                </a:cubicBezTo>
                <a:cubicBezTo>
                  <a:pt x="1499911" y="1775909"/>
                  <a:pt x="1687949" y="1725278"/>
                  <a:pt x="1852034" y="1636141"/>
                </a:cubicBezTo>
                <a:lnTo>
                  <a:pt x="1923936" y="1592460"/>
                </a:lnTo>
                <a:lnTo>
                  <a:pt x="1923936" y="1758463"/>
                </a:lnTo>
                <a:lnTo>
                  <a:pt x="1919729" y="1761018"/>
                </a:lnTo>
                <a:cubicBezTo>
                  <a:pt x="1735521" y="1861086"/>
                  <a:pt x="1524423" y="1917927"/>
                  <a:pt x="1300049" y="1917927"/>
                </a:cubicBezTo>
                <a:cubicBezTo>
                  <a:pt x="582052" y="1917927"/>
                  <a:pt x="0" y="1335875"/>
                  <a:pt x="0" y="617878"/>
                </a:cubicBezTo>
                <a:cubicBezTo>
                  <a:pt x="0" y="438379"/>
                  <a:pt x="36378" y="267376"/>
                  <a:pt x="102164" y="11184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020791" y="993508"/>
            <a:ext cx="3406407" cy="4870985"/>
          </a:xfrm>
          <a:prstGeom prst="round2SameRect">
            <a:avLst>
              <a:gd name="adj1" fmla="val 7826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alphaModFix/>
          </a:blip>
          <a:srcRect l="18789" r="32039"/>
          <a:stretch>
            <a:fillRect/>
          </a:stretch>
        </p:blipFill>
        <p:spPr>
          <a:xfrm>
            <a:off x="8020791" y="993508"/>
            <a:ext cx="3406407" cy="4870985"/>
          </a:xfrm>
          <a:custGeom>
            <a:avLst/>
            <a:gdLst>
              <a:gd name="connsiteX0" fmla="*/ 266585 w 3406407"/>
              <a:gd name="connsiteY0" fmla="*/ 0 h 4870985"/>
              <a:gd name="connsiteX1" fmla="*/ 3139822 w 3406407"/>
              <a:gd name="connsiteY1" fmla="*/ 0 h 4870985"/>
              <a:gd name="connsiteX2" fmla="*/ 3406407 w 3406407"/>
              <a:gd name="connsiteY2" fmla="*/ 266585 h 4870985"/>
              <a:gd name="connsiteX3" fmla="*/ 3406407 w 3406407"/>
              <a:gd name="connsiteY3" fmla="*/ 4870985 h 4870985"/>
              <a:gd name="connsiteX4" fmla="*/ 0 w 3406407"/>
              <a:gd name="connsiteY4" fmla="*/ 4870985 h 4870985"/>
              <a:gd name="connsiteX5" fmla="*/ 0 w 3406407"/>
              <a:gd name="connsiteY5" fmla="*/ 266585 h 4870985"/>
              <a:gd name="connsiteX6" fmla="*/ 266585 w 3406407"/>
              <a:gd name="connsiteY6" fmla="*/ 0 h 4870985"/>
            </a:gdLst>
            <a:ahLst/>
            <a:cxnLst/>
            <a:rect l="l" t="t" r="r" b="b"/>
            <a:pathLst>
              <a:path w="3406407" h="4870985">
                <a:moveTo>
                  <a:pt x="266585" y="0"/>
                </a:moveTo>
                <a:lnTo>
                  <a:pt x="3139822" y="0"/>
                </a:lnTo>
                <a:cubicBezTo>
                  <a:pt x="3287053" y="0"/>
                  <a:pt x="3406407" y="119354"/>
                  <a:pt x="3406407" y="266585"/>
                </a:cubicBezTo>
                <a:lnTo>
                  <a:pt x="3406407" y="4870985"/>
                </a:lnTo>
                <a:lnTo>
                  <a:pt x="0" y="4870985"/>
                </a:lnTo>
                <a:lnTo>
                  <a:pt x="0" y="266585"/>
                </a:lnTo>
                <a:cubicBezTo>
                  <a:pt x="0" y="119354"/>
                  <a:pt x="119354" y="0"/>
                  <a:pt x="266585" y="0"/>
                </a:cubicBezTo>
                <a:close/>
              </a:path>
            </a:pathLst>
          </a:custGeom>
          <a:noFill/>
          <a:ln w="38100" cap="sq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26" name="标题 1"/>
          <p:cNvSpPr txBox="1"/>
          <p:nvPr/>
        </p:nvSpPr>
        <p:spPr>
          <a:xfrm>
            <a:off x="3618853" y="1002182"/>
            <a:ext cx="201329" cy="201329"/>
          </a:xfrm>
          <a:prstGeom prst="ellipse">
            <a:avLst/>
          </a:prstGeom>
          <a:solidFill>
            <a:schemeClr val="bg1"/>
          </a:solidFill>
          <a:ln w="635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4125023" y="1002182"/>
            <a:ext cx="201329" cy="2013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4631192" y="1002182"/>
            <a:ext cx="201329" cy="201329"/>
          </a:xfrm>
          <a:prstGeom prst="ellipse">
            <a:avLst/>
          </a:prstGeom>
          <a:solidFill>
            <a:schemeClr val="bg1"/>
          </a:solidFill>
          <a:ln w="635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41C1C6-3B48-CB82-FA68-721254453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81CC1C-34D3-0B50-95B0-BC3FD4BDF405}"/>
              </a:ext>
            </a:extLst>
          </p:cNvPr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F711BF6-4FB7-09FB-6A46-E7CA88496743}"/>
              </a:ext>
            </a:extLst>
          </p:cNvPr>
          <p:cNvSpPr txBox="1"/>
          <p:nvPr/>
        </p:nvSpPr>
        <p:spPr>
          <a:xfrm>
            <a:off x="660400" y="1831682"/>
            <a:ext cx="5311422" cy="9861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实现学生信息的增加、删除、修改和查询功能。
确保学生信息的准确性和完整性。</a:t>
            </a:r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265E64C-E3D6-9E00-F184-E6C44708695C}"/>
              </a:ext>
            </a:extLst>
          </p:cNvPr>
          <p:cNvSpPr txBox="1"/>
          <p:nvPr/>
        </p:nvSpPr>
        <p:spPr>
          <a:xfrm>
            <a:off x="660400" y="1344706"/>
            <a:ext cx="5311422" cy="4381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学生信息增删改查</a:t>
            </a:r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FC75DF0-02F9-FB83-ED86-86FF9BBA35DB}"/>
              </a:ext>
            </a:extLst>
          </p:cNvPr>
          <p:cNvSpPr txBox="1"/>
          <p:nvPr/>
        </p:nvSpPr>
        <p:spPr>
          <a:xfrm>
            <a:off x="660400" y="3453093"/>
            <a:ext cx="5311422" cy="9861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设计学生信息录入界面，包括学号、姓名、班级等基本信息。
实现信息录入的校验机制，防止错误数据的输入。</a:t>
            </a:r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1FF4F03-A040-0A8E-67E9-C6D316BC19F8}"/>
              </a:ext>
            </a:extLst>
          </p:cNvPr>
          <p:cNvSpPr txBox="1"/>
          <p:nvPr/>
        </p:nvSpPr>
        <p:spPr>
          <a:xfrm>
            <a:off x="660400" y="2968838"/>
            <a:ext cx="5311422" cy="4381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学生信息录入</a:t>
            </a:r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87FD4A6-38ED-66E4-D6E9-4221538F7F59}"/>
              </a:ext>
            </a:extLst>
          </p:cNvPr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学生管理</a:t>
            </a: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3A2A52B5-94F7-9750-1D21-4069053B3500}"/>
              </a:ext>
            </a:extLst>
          </p:cNvPr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59440217-FDC3-187A-26FD-A5C1E77670AA}"/>
              </a:ext>
            </a:extLst>
          </p:cNvPr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1" name="标题 1">
            <a:extLst>
              <a:ext uri="{FF2B5EF4-FFF2-40B4-BE49-F238E27FC236}">
                <a16:creationId xmlns:a16="http://schemas.microsoft.com/office/drawing/2014/main" id="{426B985A-4311-28AA-07DB-0A33BF27DCA2}"/>
              </a:ext>
            </a:extLst>
          </p:cNvPr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A7616B94-6CF8-DBD3-0196-7367EC510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950" y="288870"/>
            <a:ext cx="7509350" cy="298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43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DF6BEB-EB32-3239-16AA-BB7CA620E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5B5EC6-9B97-0895-E88C-A17A42BBFFD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55563CF-AF7B-62D1-5EBF-9212941598BB}"/>
              </a:ext>
            </a:extLst>
          </p:cNvPr>
          <p:cNvSpPr txBox="1"/>
          <p:nvPr/>
        </p:nvSpPr>
        <p:spPr>
          <a:xfrm>
            <a:off x="660400" y="1831682"/>
            <a:ext cx="5311422" cy="9861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实现学生信息的增加、删除、修改和查询功能。
确保学生信息的准确性和完整性。</a:t>
            </a:r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C51AD50-296E-2191-5F1D-AB6FD025BFD8}"/>
              </a:ext>
            </a:extLst>
          </p:cNvPr>
          <p:cNvSpPr txBox="1"/>
          <p:nvPr/>
        </p:nvSpPr>
        <p:spPr>
          <a:xfrm>
            <a:off x="660400" y="1344706"/>
            <a:ext cx="5311422" cy="4381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学生信息增删改查</a:t>
            </a:r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CADABA36-4B91-8976-351B-65C434643C69}"/>
              </a:ext>
            </a:extLst>
          </p:cNvPr>
          <p:cNvSpPr txBox="1"/>
          <p:nvPr/>
        </p:nvSpPr>
        <p:spPr>
          <a:xfrm>
            <a:off x="660400" y="3453093"/>
            <a:ext cx="5311422" cy="9861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设计学生信息录入界面，包括学号、姓名、班级等基本信息。
实现信息录入的校验机制，防止错误数据的输入。</a:t>
            </a:r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67F6C95-609E-C4ED-BF80-C65DFFAE3A2A}"/>
              </a:ext>
            </a:extLst>
          </p:cNvPr>
          <p:cNvSpPr txBox="1"/>
          <p:nvPr/>
        </p:nvSpPr>
        <p:spPr>
          <a:xfrm>
            <a:off x="660400" y="2968838"/>
            <a:ext cx="5311422" cy="4381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学生信息录入</a:t>
            </a:r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68038AD-A2EB-8FBC-AF51-F739F298D36E}"/>
              </a:ext>
            </a:extLst>
          </p:cNvPr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学生管理</a:t>
            </a: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D7B2D145-FB49-ED36-5438-8BC6ED7B8E3A}"/>
              </a:ext>
            </a:extLst>
          </p:cNvPr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B0F6A7E3-90E8-1464-DBBA-FF95B8390B91}"/>
              </a:ext>
            </a:extLst>
          </p:cNvPr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1" name="标题 1">
            <a:extLst>
              <a:ext uri="{FF2B5EF4-FFF2-40B4-BE49-F238E27FC236}">
                <a16:creationId xmlns:a16="http://schemas.microsoft.com/office/drawing/2014/main" id="{7730AA6C-60CC-C7FE-3D0E-DF661CFB5A01}"/>
              </a:ext>
            </a:extLst>
          </p:cNvPr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A25C3ADB-DE12-5A2F-F4B6-3F2967915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60" y="38586"/>
            <a:ext cx="5981641" cy="67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28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A591B9-F62E-231D-8414-740551F7E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C6BCFC9C-8A70-EBB3-97D9-2C56211F175F}"/>
              </a:ext>
            </a:extLst>
          </p:cNvPr>
          <p:cNvSpPr txBox="1"/>
          <p:nvPr/>
        </p:nvSpPr>
        <p:spPr>
          <a:xfrm>
            <a:off x="660400" y="1344706"/>
            <a:ext cx="5311422" cy="4381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学生信息增删改查</a:t>
            </a:r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50F6BEB-8C8E-FEDD-8B08-3AB7554632E2}"/>
              </a:ext>
            </a:extLst>
          </p:cNvPr>
          <p:cNvSpPr txBox="1"/>
          <p:nvPr/>
        </p:nvSpPr>
        <p:spPr>
          <a:xfrm>
            <a:off x="565150" y="4524456"/>
            <a:ext cx="5311422" cy="9861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设计学生信息录入界面，包括学号、姓名、班级等基本信息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实现信息录入的校验机制，防止错误数据的输入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25CF6DD-95AC-15B1-F2F2-DF9F515F32EC}"/>
              </a:ext>
            </a:extLst>
          </p:cNvPr>
          <p:cNvSpPr txBox="1"/>
          <p:nvPr/>
        </p:nvSpPr>
        <p:spPr>
          <a:xfrm>
            <a:off x="565150" y="4040201"/>
            <a:ext cx="5311422" cy="4381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学生信息录入</a:t>
            </a:r>
            <a:endParaRPr kumimoji="1"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2DD649F-0CF6-DC19-34FB-D17A59F77692}"/>
              </a:ext>
            </a:extLst>
          </p:cNvPr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学生管理</a:t>
            </a: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5BCF17B2-C016-BAB0-A308-DBB916672318}"/>
              </a:ext>
            </a:extLst>
          </p:cNvPr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0DA8F5F5-86C0-4BEF-FBFE-4F703C8DDE49}"/>
              </a:ext>
            </a:extLst>
          </p:cNvPr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1" name="标题 1">
            <a:extLst>
              <a:ext uri="{FF2B5EF4-FFF2-40B4-BE49-F238E27FC236}">
                <a16:creationId xmlns:a16="http://schemas.microsoft.com/office/drawing/2014/main" id="{DE0C20B3-C124-5EC9-CAA6-22179386AD92}"/>
              </a:ext>
            </a:extLst>
          </p:cNvPr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EAFF5133-3E4D-098B-1634-0B8310E7B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47" y="-36907"/>
            <a:ext cx="6891344" cy="33011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2F67A26-3FBD-A593-B13D-1BD61C0C7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266" y="2268747"/>
            <a:ext cx="3985667" cy="4589253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0878B8FF-9620-D7E4-909B-57EAFE14369F}"/>
              </a:ext>
            </a:extLst>
          </p:cNvPr>
          <p:cNvSpPr txBox="1"/>
          <p:nvPr/>
        </p:nvSpPr>
        <p:spPr>
          <a:xfrm>
            <a:off x="660400" y="1831682"/>
            <a:ext cx="5311422" cy="9861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实现学生信息的增加、删除、修改和查询功能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确保学生信息的准确性和完整性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92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EEDDFA-BC7A-E289-049B-44BBE6B11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F2072-B701-DFE1-9A50-875974A8E195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53BC300-7153-0452-327A-918105C12B04}"/>
              </a:ext>
            </a:extLst>
          </p:cNvPr>
          <p:cNvSpPr txBox="1"/>
          <p:nvPr/>
        </p:nvSpPr>
        <p:spPr>
          <a:xfrm>
            <a:off x="660400" y="1831682"/>
            <a:ext cx="5311422" cy="9861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实现学生信息的增加、删除、修改和查询功能。
确保学生信息的准确性和完整性。</a:t>
            </a:r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D9F50C8-F843-1EAB-6B82-81FCE74590B8}"/>
              </a:ext>
            </a:extLst>
          </p:cNvPr>
          <p:cNvSpPr txBox="1"/>
          <p:nvPr/>
        </p:nvSpPr>
        <p:spPr>
          <a:xfrm>
            <a:off x="660400" y="1344706"/>
            <a:ext cx="5311422" cy="4381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学生信息增删改查</a:t>
            </a:r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37E4BAC-E174-25C7-4C0A-38E469A67019}"/>
              </a:ext>
            </a:extLst>
          </p:cNvPr>
          <p:cNvSpPr txBox="1"/>
          <p:nvPr/>
        </p:nvSpPr>
        <p:spPr>
          <a:xfrm>
            <a:off x="660400" y="3453093"/>
            <a:ext cx="5311422" cy="9861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设计学生信息录入界面，包括学号、姓名、班级等基本信息。
实现信息录入的校验机制，防止错误数据的输入。</a:t>
            </a:r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2B90765-E07B-4540-7359-6E157320B414}"/>
              </a:ext>
            </a:extLst>
          </p:cNvPr>
          <p:cNvSpPr txBox="1"/>
          <p:nvPr/>
        </p:nvSpPr>
        <p:spPr>
          <a:xfrm>
            <a:off x="660400" y="2968838"/>
            <a:ext cx="5311422" cy="4381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学生信息录入</a:t>
            </a:r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E97889DA-7B23-545A-7417-8A9E57D7CC11}"/>
              </a:ext>
            </a:extLst>
          </p:cNvPr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学生管理</a:t>
            </a: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E375CC41-A634-D9DE-4681-7CCCE8CA172D}"/>
              </a:ext>
            </a:extLst>
          </p:cNvPr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88AF98B-7F26-DF48-1D5E-5B2948226793}"/>
              </a:ext>
            </a:extLst>
          </p:cNvPr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1" name="标题 1">
            <a:extLst>
              <a:ext uri="{FF2B5EF4-FFF2-40B4-BE49-F238E27FC236}">
                <a16:creationId xmlns:a16="http://schemas.microsoft.com/office/drawing/2014/main" id="{F106DBF8-381A-3FC2-C809-44864D94F1C1}"/>
              </a:ext>
            </a:extLst>
          </p:cNvPr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327B205F-49C9-344D-AEA8-95EC059E8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799" y="0"/>
            <a:ext cx="5425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49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A4FEBB-D45B-D7E2-D992-3101585BD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3423A28-5095-C07B-AD46-227F57680B30}"/>
              </a:ext>
            </a:extLst>
          </p:cNvPr>
          <p:cNvSpPr txBox="1"/>
          <p:nvPr/>
        </p:nvSpPr>
        <p:spPr>
          <a:xfrm>
            <a:off x="660400" y="1831682"/>
            <a:ext cx="5311422" cy="9861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实现学生信息的增加、删除、修改和查询功能。
确保学生信息的准确性和完整性。</a:t>
            </a:r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916F354-2B6C-A44F-D4BE-E3C65B0C7D23}"/>
              </a:ext>
            </a:extLst>
          </p:cNvPr>
          <p:cNvSpPr txBox="1"/>
          <p:nvPr/>
        </p:nvSpPr>
        <p:spPr>
          <a:xfrm>
            <a:off x="660400" y="1344706"/>
            <a:ext cx="5311422" cy="4381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学生信息增删改查</a:t>
            </a:r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FF7876E-16BD-F200-F078-D83B0127BDDD}"/>
              </a:ext>
            </a:extLst>
          </p:cNvPr>
          <p:cNvSpPr txBox="1"/>
          <p:nvPr/>
        </p:nvSpPr>
        <p:spPr>
          <a:xfrm>
            <a:off x="497193" y="3018129"/>
            <a:ext cx="5311422" cy="9861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设计学生信息录入界面，包括学号、姓名、班级等基本信息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实现信息录入的校验机制，防止错误数据的输入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DC51425-BC20-C1CE-87FB-0E6EDA64CDCE}"/>
              </a:ext>
            </a:extLst>
          </p:cNvPr>
          <p:cNvSpPr txBox="1"/>
          <p:nvPr/>
        </p:nvSpPr>
        <p:spPr>
          <a:xfrm>
            <a:off x="497193" y="2533874"/>
            <a:ext cx="5311422" cy="4381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学生信息录入</a:t>
            </a:r>
            <a:endParaRPr kumimoji="1"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8CCB6262-818E-E25F-2E41-0E1541B82280}"/>
              </a:ext>
            </a:extLst>
          </p:cNvPr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学生管理</a:t>
            </a: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69ED233-8816-BA4A-3113-9C68DABE5BCC}"/>
              </a:ext>
            </a:extLst>
          </p:cNvPr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2907E22-0C75-23AB-4AA0-F75B1D7C88E1}"/>
              </a:ext>
            </a:extLst>
          </p:cNvPr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1" name="标题 1">
            <a:extLst>
              <a:ext uri="{FF2B5EF4-FFF2-40B4-BE49-F238E27FC236}">
                <a16:creationId xmlns:a16="http://schemas.microsoft.com/office/drawing/2014/main" id="{0B2ADFD4-B005-0EE1-610F-2624765CCB14}"/>
              </a:ext>
            </a:extLst>
          </p:cNvPr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90608541-5B7C-D59D-B188-5FB3942F9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604" y="24093"/>
            <a:ext cx="6001697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AB596A2-2BF7-37AC-CCE4-0AEEBB5F6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16" y="3923349"/>
            <a:ext cx="5676181" cy="276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64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5C0E86-5BA4-A998-93A0-EE417929B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6D79BC2-4C0F-690B-C750-9CA59B9C49FB}"/>
              </a:ext>
            </a:extLst>
          </p:cNvPr>
          <p:cNvSpPr txBox="1"/>
          <p:nvPr/>
        </p:nvSpPr>
        <p:spPr>
          <a:xfrm>
            <a:off x="660400" y="1831682"/>
            <a:ext cx="5311422" cy="9861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实现学生信息的增加、删除、修改和查询功能。
确保学生信息的准确性和完整性。</a:t>
            </a:r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31CBB62-E737-F366-BA18-1FEEAD2FA26F}"/>
              </a:ext>
            </a:extLst>
          </p:cNvPr>
          <p:cNvSpPr txBox="1"/>
          <p:nvPr/>
        </p:nvSpPr>
        <p:spPr>
          <a:xfrm>
            <a:off x="660400" y="1344706"/>
            <a:ext cx="5311422" cy="4381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学生信息增删改查</a:t>
            </a:r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8F216D0-CE8C-DAC2-B8F4-207D999D96D4}"/>
              </a:ext>
            </a:extLst>
          </p:cNvPr>
          <p:cNvSpPr txBox="1"/>
          <p:nvPr/>
        </p:nvSpPr>
        <p:spPr>
          <a:xfrm>
            <a:off x="497193" y="2533874"/>
            <a:ext cx="5311422" cy="4381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学生信息录入</a:t>
            </a:r>
            <a:endParaRPr kumimoji="1"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84CA9EBE-5E39-94CE-5BCB-87F5F523E35B}"/>
              </a:ext>
            </a:extLst>
          </p:cNvPr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学生管理</a:t>
            </a: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5455700-7B90-E44B-6722-38DA5D1EA01C}"/>
              </a:ext>
            </a:extLst>
          </p:cNvPr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0A03DB24-371F-BF98-ACBF-7AA405AABB2B}"/>
              </a:ext>
            </a:extLst>
          </p:cNvPr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1" name="标题 1">
            <a:extLst>
              <a:ext uri="{FF2B5EF4-FFF2-40B4-BE49-F238E27FC236}">
                <a16:creationId xmlns:a16="http://schemas.microsoft.com/office/drawing/2014/main" id="{016DD70C-5B7B-B00F-88F3-9EBE15A18907}"/>
              </a:ext>
            </a:extLst>
          </p:cNvPr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A2B5F850-440A-E879-D450-A50DCF6D0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778" y="0"/>
            <a:ext cx="7678222" cy="269595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2501E01-8D31-BCB1-6ADC-D68C8A5EE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298" y="3113478"/>
            <a:ext cx="7182928" cy="3529613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767EFC58-3B54-4C24-8CE9-4A4D53F7B71D}"/>
              </a:ext>
            </a:extLst>
          </p:cNvPr>
          <p:cNvSpPr txBox="1"/>
          <p:nvPr/>
        </p:nvSpPr>
        <p:spPr>
          <a:xfrm>
            <a:off x="497193" y="3018129"/>
            <a:ext cx="5311422" cy="9861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设计学生信息录入界面，包括学号、姓名、班级等基本信息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实现信息录入的校验机制，防止错误数据的输入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8044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6477" y="0"/>
            <a:ext cx="2912139" cy="6858000"/>
          </a:xfrm>
          <a:custGeom>
            <a:avLst/>
            <a:gdLst>
              <a:gd name="connsiteX0" fmla="*/ 609094 w 2912139"/>
              <a:gd name="connsiteY0" fmla="*/ 0 h 6858000"/>
              <a:gd name="connsiteX1" fmla="*/ 2912139 w 2912139"/>
              <a:gd name="connsiteY1" fmla="*/ 0 h 6858000"/>
              <a:gd name="connsiteX2" fmla="*/ 2912139 w 2912139"/>
              <a:gd name="connsiteY2" fmla="*/ 6858000 h 6858000"/>
              <a:gd name="connsiteX3" fmla="*/ 398145 w 2912139"/>
              <a:gd name="connsiteY3" fmla="*/ 6858000 h 6858000"/>
              <a:gd name="connsiteX4" fmla="*/ 372007 w 2912139"/>
              <a:gd name="connsiteY4" fmla="*/ 6849887 h 6858000"/>
              <a:gd name="connsiteX5" fmla="*/ 0 w 2912139"/>
              <a:gd name="connsiteY5" fmla="*/ 6288658 h 6858000"/>
              <a:gd name="connsiteX6" fmla="*/ 0 w 2912139"/>
              <a:gd name="connsiteY6" fmla="*/ 609094 h 6858000"/>
              <a:gd name="connsiteX7" fmla="*/ 609094 w 2912139"/>
              <a:gd name="connsiteY7" fmla="*/ 0 h 6858000"/>
            </a:gdLst>
            <a:ahLst/>
            <a:cxnLst/>
            <a:rect l="l" t="t" r="r" b="b"/>
            <a:pathLst>
              <a:path w="2912139" h="6858000">
                <a:moveTo>
                  <a:pt x="609094" y="0"/>
                </a:moveTo>
                <a:lnTo>
                  <a:pt x="2912139" y="0"/>
                </a:lnTo>
                <a:lnTo>
                  <a:pt x="2912139" y="6858000"/>
                </a:lnTo>
                <a:lnTo>
                  <a:pt x="398145" y="6858000"/>
                </a:lnTo>
                <a:lnTo>
                  <a:pt x="372007" y="6849887"/>
                </a:lnTo>
                <a:cubicBezTo>
                  <a:pt x="153394" y="6757421"/>
                  <a:pt x="0" y="6540953"/>
                  <a:pt x="0" y="6288658"/>
                </a:cubicBezTo>
                <a:lnTo>
                  <a:pt x="0" y="609094"/>
                </a:lnTo>
                <a:cubicBezTo>
                  <a:pt x="0" y="272701"/>
                  <a:pt x="272701" y="0"/>
                  <a:pt x="609094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-39938" y="1"/>
            <a:ext cx="676525" cy="674412"/>
          </a:xfrm>
          <a:custGeom>
            <a:avLst/>
            <a:gdLst>
              <a:gd name="connsiteX0" fmla="*/ 1300048 w 1923936"/>
              <a:gd name="connsiteY0" fmla="*/ 380778 h 1917927"/>
              <a:gd name="connsiteX1" fmla="*/ 1062949 w 1923936"/>
              <a:gd name="connsiteY1" fmla="*/ 617877 h 1917927"/>
              <a:gd name="connsiteX2" fmla="*/ 1300048 w 1923936"/>
              <a:gd name="connsiteY2" fmla="*/ 854976 h 1917927"/>
              <a:gd name="connsiteX3" fmla="*/ 1537147 w 1923936"/>
              <a:gd name="connsiteY3" fmla="*/ 617877 h 1917927"/>
              <a:gd name="connsiteX4" fmla="*/ 1300048 w 1923936"/>
              <a:gd name="connsiteY4" fmla="*/ 380778 h 1917927"/>
              <a:gd name="connsiteX5" fmla="*/ 1300048 w 1923936"/>
              <a:gd name="connsiteY5" fmla="*/ 351701 h 1917927"/>
              <a:gd name="connsiteX6" fmla="*/ 1566224 w 1923936"/>
              <a:gd name="connsiteY6" fmla="*/ 617877 h 1917927"/>
              <a:gd name="connsiteX7" fmla="*/ 1300048 w 1923936"/>
              <a:gd name="connsiteY7" fmla="*/ 884053 h 1917927"/>
              <a:gd name="connsiteX8" fmla="*/ 1033872 w 1923936"/>
              <a:gd name="connsiteY8" fmla="*/ 617877 h 1917927"/>
              <a:gd name="connsiteX9" fmla="*/ 1300048 w 1923936"/>
              <a:gd name="connsiteY9" fmla="*/ 351701 h 1917927"/>
              <a:gd name="connsiteX10" fmla="*/ 1300048 w 1923936"/>
              <a:gd name="connsiteY10" fmla="*/ 131526 h 1917927"/>
              <a:gd name="connsiteX11" fmla="*/ 813697 w 1923936"/>
              <a:gd name="connsiteY11" fmla="*/ 617877 h 1917927"/>
              <a:gd name="connsiteX12" fmla="*/ 1300048 w 1923936"/>
              <a:gd name="connsiteY12" fmla="*/ 1104228 h 1917927"/>
              <a:gd name="connsiteX13" fmla="*/ 1786399 w 1923936"/>
              <a:gd name="connsiteY13" fmla="*/ 617877 h 1917927"/>
              <a:gd name="connsiteX14" fmla="*/ 1300048 w 1923936"/>
              <a:gd name="connsiteY14" fmla="*/ 131526 h 1917927"/>
              <a:gd name="connsiteX15" fmla="*/ 1300048 w 1923936"/>
              <a:gd name="connsiteY15" fmla="*/ 71882 h 1917927"/>
              <a:gd name="connsiteX16" fmla="*/ 1846043 w 1923936"/>
              <a:gd name="connsiteY16" fmla="*/ 617877 h 1917927"/>
              <a:gd name="connsiteX17" fmla="*/ 1300048 w 1923936"/>
              <a:gd name="connsiteY17" fmla="*/ 1163872 h 1917927"/>
              <a:gd name="connsiteX18" fmla="*/ 754053 w 1923936"/>
              <a:gd name="connsiteY18" fmla="*/ 617877 h 1917927"/>
              <a:gd name="connsiteX19" fmla="*/ 1300048 w 1923936"/>
              <a:gd name="connsiteY19" fmla="*/ 71882 h 1917927"/>
              <a:gd name="connsiteX20" fmla="*/ 1758528 w 1923936"/>
              <a:gd name="connsiteY20" fmla="*/ 0 h 1917927"/>
              <a:gd name="connsiteX21" fmla="*/ 1906594 w 1923936"/>
              <a:gd name="connsiteY21" fmla="*/ 0 h 1917927"/>
              <a:gd name="connsiteX22" fmla="*/ 1912804 w 1923936"/>
              <a:gd name="connsiteY22" fmla="*/ 5123 h 1917927"/>
              <a:gd name="connsiteX23" fmla="*/ 1923936 w 1923936"/>
              <a:gd name="connsiteY23" fmla="*/ 18616 h 1917927"/>
              <a:gd name="connsiteX24" fmla="*/ 1923936 w 1923936"/>
              <a:gd name="connsiteY24" fmla="*/ 166682 h 1917927"/>
              <a:gd name="connsiteX25" fmla="*/ 1845866 w 1923936"/>
              <a:gd name="connsiteY25" fmla="*/ 72061 h 1917927"/>
              <a:gd name="connsiteX26" fmla="*/ 693504 w 1923936"/>
              <a:gd name="connsiteY26" fmla="*/ 0 h 1917927"/>
              <a:gd name="connsiteX27" fmla="*/ 841570 w 1923936"/>
              <a:gd name="connsiteY27" fmla="*/ 0 h 1917927"/>
              <a:gd name="connsiteX28" fmla="*/ 754232 w 1923936"/>
              <a:gd name="connsiteY28" fmla="*/ 72061 h 1917927"/>
              <a:gd name="connsiteX29" fmla="*/ 528147 w 1923936"/>
              <a:gd name="connsiteY29" fmla="*/ 617878 h 1917927"/>
              <a:gd name="connsiteX30" fmla="*/ 1300049 w 1923936"/>
              <a:gd name="connsiteY30" fmla="*/ 1389780 h 1917927"/>
              <a:gd name="connsiteX31" fmla="*/ 1845866 w 1923936"/>
              <a:gd name="connsiteY31" fmla="*/ 1163695 h 1917927"/>
              <a:gd name="connsiteX32" fmla="*/ 1923936 w 1923936"/>
              <a:gd name="connsiteY32" fmla="*/ 1069074 h 1917927"/>
              <a:gd name="connsiteX33" fmla="*/ 1923936 w 1923936"/>
              <a:gd name="connsiteY33" fmla="*/ 1217140 h 1917927"/>
              <a:gd name="connsiteX34" fmla="*/ 1912804 w 1923936"/>
              <a:gd name="connsiteY34" fmla="*/ 1230633 h 1917927"/>
              <a:gd name="connsiteX35" fmla="*/ 1300049 w 1923936"/>
              <a:gd name="connsiteY35" fmla="*/ 1484444 h 1917927"/>
              <a:gd name="connsiteX36" fmla="*/ 433483 w 1923936"/>
              <a:gd name="connsiteY36" fmla="*/ 617878 h 1917927"/>
              <a:gd name="connsiteX37" fmla="*/ 687294 w 1923936"/>
              <a:gd name="connsiteY37" fmla="*/ 5123 h 1917927"/>
              <a:gd name="connsiteX38" fmla="*/ 162869 w 1923936"/>
              <a:gd name="connsiteY38" fmla="*/ 0 h 1917927"/>
              <a:gd name="connsiteX39" fmla="*/ 323730 w 1923936"/>
              <a:gd name="connsiteY39" fmla="*/ 0 h 1917927"/>
              <a:gd name="connsiteX40" fmla="*/ 233021 w 1923936"/>
              <a:gd name="connsiteY40" fmla="*/ 167120 h 1917927"/>
              <a:gd name="connsiteX41" fmla="*/ 142017 w 1923936"/>
              <a:gd name="connsiteY41" fmla="*/ 617878 h 1917927"/>
              <a:gd name="connsiteX42" fmla="*/ 1300048 w 1923936"/>
              <a:gd name="connsiteY42" fmla="*/ 1775909 h 1917927"/>
              <a:gd name="connsiteX43" fmla="*/ 1852034 w 1923936"/>
              <a:gd name="connsiteY43" fmla="*/ 1636141 h 1917927"/>
              <a:gd name="connsiteX44" fmla="*/ 1923936 w 1923936"/>
              <a:gd name="connsiteY44" fmla="*/ 1592460 h 1917927"/>
              <a:gd name="connsiteX45" fmla="*/ 1923936 w 1923936"/>
              <a:gd name="connsiteY45" fmla="*/ 1758463 h 1917927"/>
              <a:gd name="connsiteX46" fmla="*/ 1919729 w 1923936"/>
              <a:gd name="connsiteY46" fmla="*/ 1761018 h 1917927"/>
              <a:gd name="connsiteX47" fmla="*/ 1300049 w 1923936"/>
              <a:gd name="connsiteY47" fmla="*/ 1917927 h 1917927"/>
              <a:gd name="connsiteX48" fmla="*/ 0 w 1923936"/>
              <a:gd name="connsiteY48" fmla="*/ 617878 h 1917927"/>
              <a:gd name="connsiteX49" fmla="*/ 102164 w 1923936"/>
              <a:gd name="connsiteY49" fmla="*/ 111840 h 1917927"/>
            </a:gdLst>
            <a:ahLst/>
            <a:cxnLst/>
            <a:rect l="l" t="t" r="r" b="b"/>
            <a:pathLst>
              <a:path w="1923936" h="1917927">
                <a:moveTo>
                  <a:pt x="1300048" y="380778"/>
                </a:moveTo>
                <a:cubicBezTo>
                  <a:pt x="1169102" y="380778"/>
                  <a:pt x="1062949" y="486931"/>
                  <a:pt x="1062949" y="617877"/>
                </a:cubicBezTo>
                <a:cubicBezTo>
                  <a:pt x="1062949" y="748823"/>
                  <a:pt x="1169102" y="854976"/>
                  <a:pt x="1300048" y="854976"/>
                </a:cubicBezTo>
                <a:cubicBezTo>
                  <a:pt x="1430994" y="854976"/>
                  <a:pt x="1537147" y="748823"/>
                  <a:pt x="1537147" y="617877"/>
                </a:cubicBezTo>
                <a:cubicBezTo>
                  <a:pt x="1537147" y="486931"/>
                  <a:pt x="1430994" y="380778"/>
                  <a:pt x="1300048" y="380778"/>
                </a:cubicBezTo>
                <a:close/>
                <a:moveTo>
                  <a:pt x="1300048" y="351701"/>
                </a:moveTo>
                <a:cubicBezTo>
                  <a:pt x="1447053" y="351701"/>
                  <a:pt x="1566224" y="470872"/>
                  <a:pt x="1566224" y="617877"/>
                </a:cubicBezTo>
                <a:cubicBezTo>
                  <a:pt x="1566224" y="764882"/>
                  <a:pt x="1447053" y="884053"/>
                  <a:pt x="1300048" y="884053"/>
                </a:cubicBezTo>
                <a:cubicBezTo>
                  <a:pt x="1153043" y="884053"/>
                  <a:pt x="1033872" y="764882"/>
                  <a:pt x="1033872" y="617877"/>
                </a:cubicBezTo>
                <a:cubicBezTo>
                  <a:pt x="1033872" y="470872"/>
                  <a:pt x="1153043" y="351701"/>
                  <a:pt x="1300048" y="351701"/>
                </a:cubicBezTo>
                <a:close/>
                <a:moveTo>
                  <a:pt x="1300048" y="131526"/>
                </a:moveTo>
                <a:cubicBezTo>
                  <a:pt x="1031444" y="131526"/>
                  <a:pt x="813697" y="349273"/>
                  <a:pt x="813697" y="617877"/>
                </a:cubicBezTo>
                <a:cubicBezTo>
                  <a:pt x="813697" y="886481"/>
                  <a:pt x="1031444" y="1104228"/>
                  <a:pt x="1300048" y="1104228"/>
                </a:cubicBezTo>
                <a:cubicBezTo>
                  <a:pt x="1568652" y="1104228"/>
                  <a:pt x="1786399" y="886481"/>
                  <a:pt x="1786399" y="617877"/>
                </a:cubicBezTo>
                <a:cubicBezTo>
                  <a:pt x="1786399" y="349273"/>
                  <a:pt x="1568652" y="131526"/>
                  <a:pt x="1300048" y="131526"/>
                </a:cubicBezTo>
                <a:close/>
                <a:moveTo>
                  <a:pt x="1300048" y="71882"/>
                </a:moveTo>
                <a:cubicBezTo>
                  <a:pt x="1601593" y="71882"/>
                  <a:pt x="1846043" y="316332"/>
                  <a:pt x="1846043" y="617877"/>
                </a:cubicBezTo>
                <a:cubicBezTo>
                  <a:pt x="1846043" y="919422"/>
                  <a:pt x="1601593" y="1163872"/>
                  <a:pt x="1300048" y="1163872"/>
                </a:cubicBezTo>
                <a:cubicBezTo>
                  <a:pt x="998503" y="1163872"/>
                  <a:pt x="754053" y="919422"/>
                  <a:pt x="754053" y="617877"/>
                </a:cubicBezTo>
                <a:cubicBezTo>
                  <a:pt x="754053" y="316332"/>
                  <a:pt x="998503" y="71882"/>
                  <a:pt x="1300048" y="71882"/>
                </a:cubicBezTo>
                <a:close/>
                <a:moveTo>
                  <a:pt x="1758528" y="0"/>
                </a:moveTo>
                <a:lnTo>
                  <a:pt x="1906594" y="0"/>
                </a:lnTo>
                <a:lnTo>
                  <a:pt x="1912804" y="5123"/>
                </a:lnTo>
                <a:lnTo>
                  <a:pt x="1923936" y="18616"/>
                </a:lnTo>
                <a:lnTo>
                  <a:pt x="1923936" y="166682"/>
                </a:lnTo>
                <a:lnTo>
                  <a:pt x="1845866" y="72061"/>
                </a:lnTo>
                <a:close/>
                <a:moveTo>
                  <a:pt x="693504" y="0"/>
                </a:moveTo>
                <a:lnTo>
                  <a:pt x="841570" y="0"/>
                </a:lnTo>
                <a:lnTo>
                  <a:pt x="754232" y="72061"/>
                </a:lnTo>
                <a:cubicBezTo>
                  <a:pt x="614545" y="211748"/>
                  <a:pt x="528147" y="404723"/>
                  <a:pt x="528147" y="617878"/>
                </a:cubicBezTo>
                <a:cubicBezTo>
                  <a:pt x="528147" y="1044188"/>
                  <a:pt x="873739" y="1389780"/>
                  <a:pt x="1300049" y="1389780"/>
                </a:cubicBezTo>
                <a:cubicBezTo>
                  <a:pt x="1513204" y="1389780"/>
                  <a:pt x="1706179" y="1303382"/>
                  <a:pt x="1845866" y="1163695"/>
                </a:cubicBezTo>
                <a:lnTo>
                  <a:pt x="1923936" y="1069074"/>
                </a:lnTo>
                <a:lnTo>
                  <a:pt x="1923936" y="1217140"/>
                </a:lnTo>
                <a:lnTo>
                  <a:pt x="1912804" y="1230633"/>
                </a:lnTo>
                <a:cubicBezTo>
                  <a:pt x="1755986" y="1387450"/>
                  <a:pt x="1539344" y="1484444"/>
                  <a:pt x="1300049" y="1484444"/>
                </a:cubicBezTo>
                <a:cubicBezTo>
                  <a:pt x="821458" y="1484444"/>
                  <a:pt x="433483" y="1096469"/>
                  <a:pt x="433483" y="617878"/>
                </a:cubicBezTo>
                <a:cubicBezTo>
                  <a:pt x="433483" y="378583"/>
                  <a:pt x="530477" y="161941"/>
                  <a:pt x="687294" y="5123"/>
                </a:cubicBezTo>
                <a:close/>
                <a:moveTo>
                  <a:pt x="162869" y="0"/>
                </a:moveTo>
                <a:lnTo>
                  <a:pt x="323730" y="0"/>
                </a:lnTo>
                <a:lnTo>
                  <a:pt x="233021" y="167120"/>
                </a:lnTo>
                <a:cubicBezTo>
                  <a:pt x="174421" y="305665"/>
                  <a:pt x="142017" y="457987"/>
                  <a:pt x="142017" y="617878"/>
                </a:cubicBezTo>
                <a:cubicBezTo>
                  <a:pt x="142017" y="1257441"/>
                  <a:pt x="660485" y="1775909"/>
                  <a:pt x="1300048" y="1775909"/>
                </a:cubicBezTo>
                <a:cubicBezTo>
                  <a:pt x="1499911" y="1775909"/>
                  <a:pt x="1687949" y="1725278"/>
                  <a:pt x="1852034" y="1636141"/>
                </a:cubicBezTo>
                <a:lnTo>
                  <a:pt x="1923936" y="1592460"/>
                </a:lnTo>
                <a:lnTo>
                  <a:pt x="1923936" y="1758463"/>
                </a:lnTo>
                <a:lnTo>
                  <a:pt x="1919729" y="1761018"/>
                </a:lnTo>
                <a:cubicBezTo>
                  <a:pt x="1735521" y="1861086"/>
                  <a:pt x="1524423" y="1917927"/>
                  <a:pt x="1300049" y="1917927"/>
                </a:cubicBezTo>
                <a:cubicBezTo>
                  <a:pt x="582052" y="1917927"/>
                  <a:pt x="0" y="1335875"/>
                  <a:pt x="0" y="617878"/>
                </a:cubicBezTo>
                <a:cubicBezTo>
                  <a:pt x="0" y="438379"/>
                  <a:pt x="36378" y="267376"/>
                  <a:pt x="102164" y="11184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-39938" y="6204290"/>
            <a:ext cx="676525" cy="674412"/>
          </a:xfrm>
          <a:custGeom>
            <a:avLst/>
            <a:gdLst>
              <a:gd name="connsiteX0" fmla="*/ 1300048 w 1923936"/>
              <a:gd name="connsiteY0" fmla="*/ 380778 h 1917927"/>
              <a:gd name="connsiteX1" fmla="*/ 1062949 w 1923936"/>
              <a:gd name="connsiteY1" fmla="*/ 617877 h 1917927"/>
              <a:gd name="connsiteX2" fmla="*/ 1300048 w 1923936"/>
              <a:gd name="connsiteY2" fmla="*/ 854976 h 1917927"/>
              <a:gd name="connsiteX3" fmla="*/ 1537147 w 1923936"/>
              <a:gd name="connsiteY3" fmla="*/ 617877 h 1917927"/>
              <a:gd name="connsiteX4" fmla="*/ 1300048 w 1923936"/>
              <a:gd name="connsiteY4" fmla="*/ 380778 h 1917927"/>
              <a:gd name="connsiteX5" fmla="*/ 1300048 w 1923936"/>
              <a:gd name="connsiteY5" fmla="*/ 351701 h 1917927"/>
              <a:gd name="connsiteX6" fmla="*/ 1566224 w 1923936"/>
              <a:gd name="connsiteY6" fmla="*/ 617877 h 1917927"/>
              <a:gd name="connsiteX7" fmla="*/ 1300048 w 1923936"/>
              <a:gd name="connsiteY7" fmla="*/ 884053 h 1917927"/>
              <a:gd name="connsiteX8" fmla="*/ 1033872 w 1923936"/>
              <a:gd name="connsiteY8" fmla="*/ 617877 h 1917927"/>
              <a:gd name="connsiteX9" fmla="*/ 1300048 w 1923936"/>
              <a:gd name="connsiteY9" fmla="*/ 351701 h 1917927"/>
              <a:gd name="connsiteX10" fmla="*/ 1300048 w 1923936"/>
              <a:gd name="connsiteY10" fmla="*/ 131526 h 1917927"/>
              <a:gd name="connsiteX11" fmla="*/ 813697 w 1923936"/>
              <a:gd name="connsiteY11" fmla="*/ 617877 h 1917927"/>
              <a:gd name="connsiteX12" fmla="*/ 1300048 w 1923936"/>
              <a:gd name="connsiteY12" fmla="*/ 1104228 h 1917927"/>
              <a:gd name="connsiteX13" fmla="*/ 1786399 w 1923936"/>
              <a:gd name="connsiteY13" fmla="*/ 617877 h 1917927"/>
              <a:gd name="connsiteX14" fmla="*/ 1300048 w 1923936"/>
              <a:gd name="connsiteY14" fmla="*/ 131526 h 1917927"/>
              <a:gd name="connsiteX15" fmla="*/ 1300048 w 1923936"/>
              <a:gd name="connsiteY15" fmla="*/ 71882 h 1917927"/>
              <a:gd name="connsiteX16" fmla="*/ 1846043 w 1923936"/>
              <a:gd name="connsiteY16" fmla="*/ 617877 h 1917927"/>
              <a:gd name="connsiteX17" fmla="*/ 1300048 w 1923936"/>
              <a:gd name="connsiteY17" fmla="*/ 1163872 h 1917927"/>
              <a:gd name="connsiteX18" fmla="*/ 754053 w 1923936"/>
              <a:gd name="connsiteY18" fmla="*/ 617877 h 1917927"/>
              <a:gd name="connsiteX19" fmla="*/ 1300048 w 1923936"/>
              <a:gd name="connsiteY19" fmla="*/ 71882 h 1917927"/>
              <a:gd name="connsiteX20" fmla="*/ 1758528 w 1923936"/>
              <a:gd name="connsiteY20" fmla="*/ 0 h 1917927"/>
              <a:gd name="connsiteX21" fmla="*/ 1906594 w 1923936"/>
              <a:gd name="connsiteY21" fmla="*/ 0 h 1917927"/>
              <a:gd name="connsiteX22" fmla="*/ 1912804 w 1923936"/>
              <a:gd name="connsiteY22" fmla="*/ 5123 h 1917927"/>
              <a:gd name="connsiteX23" fmla="*/ 1923936 w 1923936"/>
              <a:gd name="connsiteY23" fmla="*/ 18616 h 1917927"/>
              <a:gd name="connsiteX24" fmla="*/ 1923936 w 1923936"/>
              <a:gd name="connsiteY24" fmla="*/ 166682 h 1917927"/>
              <a:gd name="connsiteX25" fmla="*/ 1845866 w 1923936"/>
              <a:gd name="connsiteY25" fmla="*/ 72061 h 1917927"/>
              <a:gd name="connsiteX26" fmla="*/ 693504 w 1923936"/>
              <a:gd name="connsiteY26" fmla="*/ 0 h 1917927"/>
              <a:gd name="connsiteX27" fmla="*/ 841570 w 1923936"/>
              <a:gd name="connsiteY27" fmla="*/ 0 h 1917927"/>
              <a:gd name="connsiteX28" fmla="*/ 754232 w 1923936"/>
              <a:gd name="connsiteY28" fmla="*/ 72061 h 1917927"/>
              <a:gd name="connsiteX29" fmla="*/ 528147 w 1923936"/>
              <a:gd name="connsiteY29" fmla="*/ 617878 h 1917927"/>
              <a:gd name="connsiteX30" fmla="*/ 1300049 w 1923936"/>
              <a:gd name="connsiteY30" fmla="*/ 1389780 h 1917927"/>
              <a:gd name="connsiteX31" fmla="*/ 1845866 w 1923936"/>
              <a:gd name="connsiteY31" fmla="*/ 1163695 h 1917927"/>
              <a:gd name="connsiteX32" fmla="*/ 1923936 w 1923936"/>
              <a:gd name="connsiteY32" fmla="*/ 1069074 h 1917927"/>
              <a:gd name="connsiteX33" fmla="*/ 1923936 w 1923936"/>
              <a:gd name="connsiteY33" fmla="*/ 1217140 h 1917927"/>
              <a:gd name="connsiteX34" fmla="*/ 1912804 w 1923936"/>
              <a:gd name="connsiteY34" fmla="*/ 1230633 h 1917927"/>
              <a:gd name="connsiteX35" fmla="*/ 1300049 w 1923936"/>
              <a:gd name="connsiteY35" fmla="*/ 1484444 h 1917927"/>
              <a:gd name="connsiteX36" fmla="*/ 433483 w 1923936"/>
              <a:gd name="connsiteY36" fmla="*/ 617878 h 1917927"/>
              <a:gd name="connsiteX37" fmla="*/ 687294 w 1923936"/>
              <a:gd name="connsiteY37" fmla="*/ 5123 h 1917927"/>
              <a:gd name="connsiteX38" fmla="*/ 162869 w 1923936"/>
              <a:gd name="connsiteY38" fmla="*/ 0 h 1917927"/>
              <a:gd name="connsiteX39" fmla="*/ 323730 w 1923936"/>
              <a:gd name="connsiteY39" fmla="*/ 0 h 1917927"/>
              <a:gd name="connsiteX40" fmla="*/ 233021 w 1923936"/>
              <a:gd name="connsiteY40" fmla="*/ 167120 h 1917927"/>
              <a:gd name="connsiteX41" fmla="*/ 142017 w 1923936"/>
              <a:gd name="connsiteY41" fmla="*/ 617878 h 1917927"/>
              <a:gd name="connsiteX42" fmla="*/ 1300048 w 1923936"/>
              <a:gd name="connsiteY42" fmla="*/ 1775909 h 1917927"/>
              <a:gd name="connsiteX43" fmla="*/ 1852034 w 1923936"/>
              <a:gd name="connsiteY43" fmla="*/ 1636141 h 1917927"/>
              <a:gd name="connsiteX44" fmla="*/ 1923936 w 1923936"/>
              <a:gd name="connsiteY44" fmla="*/ 1592460 h 1917927"/>
              <a:gd name="connsiteX45" fmla="*/ 1923936 w 1923936"/>
              <a:gd name="connsiteY45" fmla="*/ 1758463 h 1917927"/>
              <a:gd name="connsiteX46" fmla="*/ 1919729 w 1923936"/>
              <a:gd name="connsiteY46" fmla="*/ 1761018 h 1917927"/>
              <a:gd name="connsiteX47" fmla="*/ 1300049 w 1923936"/>
              <a:gd name="connsiteY47" fmla="*/ 1917927 h 1917927"/>
              <a:gd name="connsiteX48" fmla="*/ 0 w 1923936"/>
              <a:gd name="connsiteY48" fmla="*/ 617878 h 1917927"/>
              <a:gd name="connsiteX49" fmla="*/ 102164 w 1923936"/>
              <a:gd name="connsiteY49" fmla="*/ 111840 h 1917927"/>
            </a:gdLst>
            <a:ahLst/>
            <a:cxnLst/>
            <a:rect l="l" t="t" r="r" b="b"/>
            <a:pathLst>
              <a:path w="1923936" h="1917927">
                <a:moveTo>
                  <a:pt x="1300048" y="380778"/>
                </a:moveTo>
                <a:cubicBezTo>
                  <a:pt x="1169102" y="380778"/>
                  <a:pt x="1062949" y="486931"/>
                  <a:pt x="1062949" y="617877"/>
                </a:cubicBezTo>
                <a:cubicBezTo>
                  <a:pt x="1062949" y="748823"/>
                  <a:pt x="1169102" y="854976"/>
                  <a:pt x="1300048" y="854976"/>
                </a:cubicBezTo>
                <a:cubicBezTo>
                  <a:pt x="1430994" y="854976"/>
                  <a:pt x="1537147" y="748823"/>
                  <a:pt x="1537147" y="617877"/>
                </a:cubicBezTo>
                <a:cubicBezTo>
                  <a:pt x="1537147" y="486931"/>
                  <a:pt x="1430994" y="380778"/>
                  <a:pt x="1300048" y="380778"/>
                </a:cubicBezTo>
                <a:close/>
                <a:moveTo>
                  <a:pt x="1300048" y="351701"/>
                </a:moveTo>
                <a:cubicBezTo>
                  <a:pt x="1447053" y="351701"/>
                  <a:pt x="1566224" y="470872"/>
                  <a:pt x="1566224" y="617877"/>
                </a:cubicBezTo>
                <a:cubicBezTo>
                  <a:pt x="1566224" y="764882"/>
                  <a:pt x="1447053" y="884053"/>
                  <a:pt x="1300048" y="884053"/>
                </a:cubicBezTo>
                <a:cubicBezTo>
                  <a:pt x="1153043" y="884053"/>
                  <a:pt x="1033872" y="764882"/>
                  <a:pt x="1033872" y="617877"/>
                </a:cubicBezTo>
                <a:cubicBezTo>
                  <a:pt x="1033872" y="470872"/>
                  <a:pt x="1153043" y="351701"/>
                  <a:pt x="1300048" y="351701"/>
                </a:cubicBezTo>
                <a:close/>
                <a:moveTo>
                  <a:pt x="1300048" y="131526"/>
                </a:moveTo>
                <a:cubicBezTo>
                  <a:pt x="1031444" y="131526"/>
                  <a:pt x="813697" y="349273"/>
                  <a:pt x="813697" y="617877"/>
                </a:cubicBezTo>
                <a:cubicBezTo>
                  <a:pt x="813697" y="886481"/>
                  <a:pt x="1031444" y="1104228"/>
                  <a:pt x="1300048" y="1104228"/>
                </a:cubicBezTo>
                <a:cubicBezTo>
                  <a:pt x="1568652" y="1104228"/>
                  <a:pt x="1786399" y="886481"/>
                  <a:pt x="1786399" y="617877"/>
                </a:cubicBezTo>
                <a:cubicBezTo>
                  <a:pt x="1786399" y="349273"/>
                  <a:pt x="1568652" y="131526"/>
                  <a:pt x="1300048" y="131526"/>
                </a:cubicBezTo>
                <a:close/>
                <a:moveTo>
                  <a:pt x="1300048" y="71882"/>
                </a:moveTo>
                <a:cubicBezTo>
                  <a:pt x="1601593" y="71882"/>
                  <a:pt x="1846043" y="316332"/>
                  <a:pt x="1846043" y="617877"/>
                </a:cubicBezTo>
                <a:cubicBezTo>
                  <a:pt x="1846043" y="919422"/>
                  <a:pt x="1601593" y="1163872"/>
                  <a:pt x="1300048" y="1163872"/>
                </a:cubicBezTo>
                <a:cubicBezTo>
                  <a:pt x="998503" y="1163872"/>
                  <a:pt x="754053" y="919422"/>
                  <a:pt x="754053" y="617877"/>
                </a:cubicBezTo>
                <a:cubicBezTo>
                  <a:pt x="754053" y="316332"/>
                  <a:pt x="998503" y="71882"/>
                  <a:pt x="1300048" y="71882"/>
                </a:cubicBezTo>
                <a:close/>
                <a:moveTo>
                  <a:pt x="1758528" y="0"/>
                </a:moveTo>
                <a:lnTo>
                  <a:pt x="1906594" y="0"/>
                </a:lnTo>
                <a:lnTo>
                  <a:pt x="1912804" y="5123"/>
                </a:lnTo>
                <a:lnTo>
                  <a:pt x="1923936" y="18616"/>
                </a:lnTo>
                <a:lnTo>
                  <a:pt x="1923936" y="166682"/>
                </a:lnTo>
                <a:lnTo>
                  <a:pt x="1845866" y="72061"/>
                </a:lnTo>
                <a:close/>
                <a:moveTo>
                  <a:pt x="693504" y="0"/>
                </a:moveTo>
                <a:lnTo>
                  <a:pt x="841570" y="0"/>
                </a:lnTo>
                <a:lnTo>
                  <a:pt x="754232" y="72061"/>
                </a:lnTo>
                <a:cubicBezTo>
                  <a:pt x="614545" y="211748"/>
                  <a:pt x="528147" y="404723"/>
                  <a:pt x="528147" y="617878"/>
                </a:cubicBezTo>
                <a:cubicBezTo>
                  <a:pt x="528147" y="1044188"/>
                  <a:pt x="873739" y="1389780"/>
                  <a:pt x="1300049" y="1389780"/>
                </a:cubicBezTo>
                <a:cubicBezTo>
                  <a:pt x="1513204" y="1389780"/>
                  <a:pt x="1706179" y="1303382"/>
                  <a:pt x="1845866" y="1163695"/>
                </a:cubicBezTo>
                <a:lnTo>
                  <a:pt x="1923936" y="1069074"/>
                </a:lnTo>
                <a:lnTo>
                  <a:pt x="1923936" y="1217140"/>
                </a:lnTo>
                <a:lnTo>
                  <a:pt x="1912804" y="1230633"/>
                </a:lnTo>
                <a:cubicBezTo>
                  <a:pt x="1755986" y="1387450"/>
                  <a:pt x="1539344" y="1484444"/>
                  <a:pt x="1300049" y="1484444"/>
                </a:cubicBezTo>
                <a:cubicBezTo>
                  <a:pt x="821458" y="1484444"/>
                  <a:pt x="433483" y="1096469"/>
                  <a:pt x="433483" y="617878"/>
                </a:cubicBezTo>
                <a:cubicBezTo>
                  <a:pt x="433483" y="378583"/>
                  <a:pt x="530477" y="161941"/>
                  <a:pt x="687294" y="5123"/>
                </a:cubicBezTo>
                <a:close/>
                <a:moveTo>
                  <a:pt x="162869" y="0"/>
                </a:moveTo>
                <a:lnTo>
                  <a:pt x="323730" y="0"/>
                </a:lnTo>
                <a:lnTo>
                  <a:pt x="233021" y="167120"/>
                </a:lnTo>
                <a:cubicBezTo>
                  <a:pt x="174421" y="305665"/>
                  <a:pt x="142017" y="457987"/>
                  <a:pt x="142017" y="617878"/>
                </a:cubicBezTo>
                <a:cubicBezTo>
                  <a:pt x="142017" y="1257441"/>
                  <a:pt x="660485" y="1775909"/>
                  <a:pt x="1300048" y="1775909"/>
                </a:cubicBezTo>
                <a:cubicBezTo>
                  <a:pt x="1499911" y="1775909"/>
                  <a:pt x="1687949" y="1725278"/>
                  <a:pt x="1852034" y="1636141"/>
                </a:cubicBezTo>
                <a:lnTo>
                  <a:pt x="1923936" y="1592460"/>
                </a:lnTo>
                <a:lnTo>
                  <a:pt x="1923936" y="1758463"/>
                </a:lnTo>
                <a:lnTo>
                  <a:pt x="1919729" y="1761018"/>
                </a:lnTo>
                <a:cubicBezTo>
                  <a:pt x="1735521" y="1861086"/>
                  <a:pt x="1524423" y="1917927"/>
                  <a:pt x="1300049" y="1917927"/>
                </a:cubicBezTo>
                <a:cubicBezTo>
                  <a:pt x="582052" y="1917927"/>
                  <a:pt x="0" y="1335875"/>
                  <a:pt x="0" y="617878"/>
                </a:cubicBezTo>
                <a:cubicBezTo>
                  <a:pt x="0" y="438379"/>
                  <a:pt x="36378" y="267376"/>
                  <a:pt x="102164" y="11184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508998" y="1"/>
            <a:ext cx="676525" cy="674412"/>
          </a:xfrm>
          <a:custGeom>
            <a:avLst/>
            <a:gdLst>
              <a:gd name="connsiteX0" fmla="*/ 1300048 w 1923936"/>
              <a:gd name="connsiteY0" fmla="*/ 380778 h 1917927"/>
              <a:gd name="connsiteX1" fmla="*/ 1062949 w 1923936"/>
              <a:gd name="connsiteY1" fmla="*/ 617877 h 1917927"/>
              <a:gd name="connsiteX2" fmla="*/ 1300048 w 1923936"/>
              <a:gd name="connsiteY2" fmla="*/ 854976 h 1917927"/>
              <a:gd name="connsiteX3" fmla="*/ 1537147 w 1923936"/>
              <a:gd name="connsiteY3" fmla="*/ 617877 h 1917927"/>
              <a:gd name="connsiteX4" fmla="*/ 1300048 w 1923936"/>
              <a:gd name="connsiteY4" fmla="*/ 380778 h 1917927"/>
              <a:gd name="connsiteX5" fmla="*/ 1300048 w 1923936"/>
              <a:gd name="connsiteY5" fmla="*/ 351701 h 1917927"/>
              <a:gd name="connsiteX6" fmla="*/ 1566224 w 1923936"/>
              <a:gd name="connsiteY6" fmla="*/ 617877 h 1917927"/>
              <a:gd name="connsiteX7" fmla="*/ 1300048 w 1923936"/>
              <a:gd name="connsiteY7" fmla="*/ 884053 h 1917927"/>
              <a:gd name="connsiteX8" fmla="*/ 1033872 w 1923936"/>
              <a:gd name="connsiteY8" fmla="*/ 617877 h 1917927"/>
              <a:gd name="connsiteX9" fmla="*/ 1300048 w 1923936"/>
              <a:gd name="connsiteY9" fmla="*/ 351701 h 1917927"/>
              <a:gd name="connsiteX10" fmla="*/ 1300048 w 1923936"/>
              <a:gd name="connsiteY10" fmla="*/ 131526 h 1917927"/>
              <a:gd name="connsiteX11" fmla="*/ 813697 w 1923936"/>
              <a:gd name="connsiteY11" fmla="*/ 617877 h 1917927"/>
              <a:gd name="connsiteX12" fmla="*/ 1300048 w 1923936"/>
              <a:gd name="connsiteY12" fmla="*/ 1104228 h 1917927"/>
              <a:gd name="connsiteX13" fmla="*/ 1786399 w 1923936"/>
              <a:gd name="connsiteY13" fmla="*/ 617877 h 1917927"/>
              <a:gd name="connsiteX14" fmla="*/ 1300048 w 1923936"/>
              <a:gd name="connsiteY14" fmla="*/ 131526 h 1917927"/>
              <a:gd name="connsiteX15" fmla="*/ 1300048 w 1923936"/>
              <a:gd name="connsiteY15" fmla="*/ 71882 h 1917927"/>
              <a:gd name="connsiteX16" fmla="*/ 1846043 w 1923936"/>
              <a:gd name="connsiteY16" fmla="*/ 617877 h 1917927"/>
              <a:gd name="connsiteX17" fmla="*/ 1300048 w 1923936"/>
              <a:gd name="connsiteY17" fmla="*/ 1163872 h 1917927"/>
              <a:gd name="connsiteX18" fmla="*/ 754053 w 1923936"/>
              <a:gd name="connsiteY18" fmla="*/ 617877 h 1917927"/>
              <a:gd name="connsiteX19" fmla="*/ 1300048 w 1923936"/>
              <a:gd name="connsiteY19" fmla="*/ 71882 h 1917927"/>
              <a:gd name="connsiteX20" fmla="*/ 1758528 w 1923936"/>
              <a:gd name="connsiteY20" fmla="*/ 0 h 1917927"/>
              <a:gd name="connsiteX21" fmla="*/ 1906594 w 1923936"/>
              <a:gd name="connsiteY21" fmla="*/ 0 h 1917927"/>
              <a:gd name="connsiteX22" fmla="*/ 1912804 w 1923936"/>
              <a:gd name="connsiteY22" fmla="*/ 5123 h 1917927"/>
              <a:gd name="connsiteX23" fmla="*/ 1923936 w 1923936"/>
              <a:gd name="connsiteY23" fmla="*/ 18616 h 1917927"/>
              <a:gd name="connsiteX24" fmla="*/ 1923936 w 1923936"/>
              <a:gd name="connsiteY24" fmla="*/ 166682 h 1917927"/>
              <a:gd name="connsiteX25" fmla="*/ 1845866 w 1923936"/>
              <a:gd name="connsiteY25" fmla="*/ 72061 h 1917927"/>
              <a:gd name="connsiteX26" fmla="*/ 693504 w 1923936"/>
              <a:gd name="connsiteY26" fmla="*/ 0 h 1917927"/>
              <a:gd name="connsiteX27" fmla="*/ 841570 w 1923936"/>
              <a:gd name="connsiteY27" fmla="*/ 0 h 1917927"/>
              <a:gd name="connsiteX28" fmla="*/ 754232 w 1923936"/>
              <a:gd name="connsiteY28" fmla="*/ 72061 h 1917927"/>
              <a:gd name="connsiteX29" fmla="*/ 528147 w 1923936"/>
              <a:gd name="connsiteY29" fmla="*/ 617878 h 1917927"/>
              <a:gd name="connsiteX30" fmla="*/ 1300049 w 1923936"/>
              <a:gd name="connsiteY30" fmla="*/ 1389780 h 1917927"/>
              <a:gd name="connsiteX31" fmla="*/ 1845866 w 1923936"/>
              <a:gd name="connsiteY31" fmla="*/ 1163695 h 1917927"/>
              <a:gd name="connsiteX32" fmla="*/ 1923936 w 1923936"/>
              <a:gd name="connsiteY32" fmla="*/ 1069074 h 1917927"/>
              <a:gd name="connsiteX33" fmla="*/ 1923936 w 1923936"/>
              <a:gd name="connsiteY33" fmla="*/ 1217140 h 1917927"/>
              <a:gd name="connsiteX34" fmla="*/ 1912804 w 1923936"/>
              <a:gd name="connsiteY34" fmla="*/ 1230633 h 1917927"/>
              <a:gd name="connsiteX35" fmla="*/ 1300049 w 1923936"/>
              <a:gd name="connsiteY35" fmla="*/ 1484444 h 1917927"/>
              <a:gd name="connsiteX36" fmla="*/ 433483 w 1923936"/>
              <a:gd name="connsiteY36" fmla="*/ 617878 h 1917927"/>
              <a:gd name="connsiteX37" fmla="*/ 687294 w 1923936"/>
              <a:gd name="connsiteY37" fmla="*/ 5123 h 1917927"/>
              <a:gd name="connsiteX38" fmla="*/ 162869 w 1923936"/>
              <a:gd name="connsiteY38" fmla="*/ 0 h 1917927"/>
              <a:gd name="connsiteX39" fmla="*/ 323730 w 1923936"/>
              <a:gd name="connsiteY39" fmla="*/ 0 h 1917927"/>
              <a:gd name="connsiteX40" fmla="*/ 233021 w 1923936"/>
              <a:gd name="connsiteY40" fmla="*/ 167120 h 1917927"/>
              <a:gd name="connsiteX41" fmla="*/ 142017 w 1923936"/>
              <a:gd name="connsiteY41" fmla="*/ 617878 h 1917927"/>
              <a:gd name="connsiteX42" fmla="*/ 1300048 w 1923936"/>
              <a:gd name="connsiteY42" fmla="*/ 1775909 h 1917927"/>
              <a:gd name="connsiteX43" fmla="*/ 1852034 w 1923936"/>
              <a:gd name="connsiteY43" fmla="*/ 1636141 h 1917927"/>
              <a:gd name="connsiteX44" fmla="*/ 1923936 w 1923936"/>
              <a:gd name="connsiteY44" fmla="*/ 1592460 h 1917927"/>
              <a:gd name="connsiteX45" fmla="*/ 1923936 w 1923936"/>
              <a:gd name="connsiteY45" fmla="*/ 1758463 h 1917927"/>
              <a:gd name="connsiteX46" fmla="*/ 1919729 w 1923936"/>
              <a:gd name="connsiteY46" fmla="*/ 1761018 h 1917927"/>
              <a:gd name="connsiteX47" fmla="*/ 1300049 w 1923936"/>
              <a:gd name="connsiteY47" fmla="*/ 1917927 h 1917927"/>
              <a:gd name="connsiteX48" fmla="*/ 0 w 1923936"/>
              <a:gd name="connsiteY48" fmla="*/ 617878 h 1917927"/>
              <a:gd name="connsiteX49" fmla="*/ 102164 w 1923936"/>
              <a:gd name="connsiteY49" fmla="*/ 111840 h 1917927"/>
            </a:gdLst>
            <a:ahLst/>
            <a:cxnLst/>
            <a:rect l="l" t="t" r="r" b="b"/>
            <a:pathLst>
              <a:path w="1923936" h="1917927">
                <a:moveTo>
                  <a:pt x="1300048" y="380778"/>
                </a:moveTo>
                <a:cubicBezTo>
                  <a:pt x="1169102" y="380778"/>
                  <a:pt x="1062949" y="486931"/>
                  <a:pt x="1062949" y="617877"/>
                </a:cubicBezTo>
                <a:cubicBezTo>
                  <a:pt x="1062949" y="748823"/>
                  <a:pt x="1169102" y="854976"/>
                  <a:pt x="1300048" y="854976"/>
                </a:cubicBezTo>
                <a:cubicBezTo>
                  <a:pt x="1430994" y="854976"/>
                  <a:pt x="1537147" y="748823"/>
                  <a:pt x="1537147" y="617877"/>
                </a:cubicBezTo>
                <a:cubicBezTo>
                  <a:pt x="1537147" y="486931"/>
                  <a:pt x="1430994" y="380778"/>
                  <a:pt x="1300048" y="380778"/>
                </a:cubicBezTo>
                <a:close/>
                <a:moveTo>
                  <a:pt x="1300048" y="351701"/>
                </a:moveTo>
                <a:cubicBezTo>
                  <a:pt x="1447053" y="351701"/>
                  <a:pt x="1566224" y="470872"/>
                  <a:pt x="1566224" y="617877"/>
                </a:cubicBezTo>
                <a:cubicBezTo>
                  <a:pt x="1566224" y="764882"/>
                  <a:pt x="1447053" y="884053"/>
                  <a:pt x="1300048" y="884053"/>
                </a:cubicBezTo>
                <a:cubicBezTo>
                  <a:pt x="1153043" y="884053"/>
                  <a:pt x="1033872" y="764882"/>
                  <a:pt x="1033872" y="617877"/>
                </a:cubicBezTo>
                <a:cubicBezTo>
                  <a:pt x="1033872" y="470872"/>
                  <a:pt x="1153043" y="351701"/>
                  <a:pt x="1300048" y="351701"/>
                </a:cubicBezTo>
                <a:close/>
                <a:moveTo>
                  <a:pt x="1300048" y="131526"/>
                </a:moveTo>
                <a:cubicBezTo>
                  <a:pt x="1031444" y="131526"/>
                  <a:pt x="813697" y="349273"/>
                  <a:pt x="813697" y="617877"/>
                </a:cubicBezTo>
                <a:cubicBezTo>
                  <a:pt x="813697" y="886481"/>
                  <a:pt x="1031444" y="1104228"/>
                  <a:pt x="1300048" y="1104228"/>
                </a:cubicBezTo>
                <a:cubicBezTo>
                  <a:pt x="1568652" y="1104228"/>
                  <a:pt x="1786399" y="886481"/>
                  <a:pt x="1786399" y="617877"/>
                </a:cubicBezTo>
                <a:cubicBezTo>
                  <a:pt x="1786399" y="349273"/>
                  <a:pt x="1568652" y="131526"/>
                  <a:pt x="1300048" y="131526"/>
                </a:cubicBezTo>
                <a:close/>
                <a:moveTo>
                  <a:pt x="1300048" y="71882"/>
                </a:moveTo>
                <a:cubicBezTo>
                  <a:pt x="1601593" y="71882"/>
                  <a:pt x="1846043" y="316332"/>
                  <a:pt x="1846043" y="617877"/>
                </a:cubicBezTo>
                <a:cubicBezTo>
                  <a:pt x="1846043" y="919422"/>
                  <a:pt x="1601593" y="1163872"/>
                  <a:pt x="1300048" y="1163872"/>
                </a:cubicBezTo>
                <a:cubicBezTo>
                  <a:pt x="998503" y="1163872"/>
                  <a:pt x="754053" y="919422"/>
                  <a:pt x="754053" y="617877"/>
                </a:cubicBezTo>
                <a:cubicBezTo>
                  <a:pt x="754053" y="316332"/>
                  <a:pt x="998503" y="71882"/>
                  <a:pt x="1300048" y="71882"/>
                </a:cubicBezTo>
                <a:close/>
                <a:moveTo>
                  <a:pt x="1758528" y="0"/>
                </a:moveTo>
                <a:lnTo>
                  <a:pt x="1906594" y="0"/>
                </a:lnTo>
                <a:lnTo>
                  <a:pt x="1912804" y="5123"/>
                </a:lnTo>
                <a:lnTo>
                  <a:pt x="1923936" y="18616"/>
                </a:lnTo>
                <a:lnTo>
                  <a:pt x="1923936" y="166682"/>
                </a:lnTo>
                <a:lnTo>
                  <a:pt x="1845866" y="72061"/>
                </a:lnTo>
                <a:close/>
                <a:moveTo>
                  <a:pt x="693504" y="0"/>
                </a:moveTo>
                <a:lnTo>
                  <a:pt x="841570" y="0"/>
                </a:lnTo>
                <a:lnTo>
                  <a:pt x="754232" y="72061"/>
                </a:lnTo>
                <a:cubicBezTo>
                  <a:pt x="614545" y="211748"/>
                  <a:pt x="528147" y="404723"/>
                  <a:pt x="528147" y="617878"/>
                </a:cubicBezTo>
                <a:cubicBezTo>
                  <a:pt x="528147" y="1044188"/>
                  <a:pt x="873739" y="1389780"/>
                  <a:pt x="1300049" y="1389780"/>
                </a:cubicBezTo>
                <a:cubicBezTo>
                  <a:pt x="1513204" y="1389780"/>
                  <a:pt x="1706179" y="1303382"/>
                  <a:pt x="1845866" y="1163695"/>
                </a:cubicBezTo>
                <a:lnTo>
                  <a:pt x="1923936" y="1069074"/>
                </a:lnTo>
                <a:lnTo>
                  <a:pt x="1923936" y="1217140"/>
                </a:lnTo>
                <a:lnTo>
                  <a:pt x="1912804" y="1230633"/>
                </a:lnTo>
                <a:cubicBezTo>
                  <a:pt x="1755986" y="1387450"/>
                  <a:pt x="1539344" y="1484444"/>
                  <a:pt x="1300049" y="1484444"/>
                </a:cubicBezTo>
                <a:cubicBezTo>
                  <a:pt x="821458" y="1484444"/>
                  <a:pt x="433483" y="1096469"/>
                  <a:pt x="433483" y="617878"/>
                </a:cubicBezTo>
                <a:cubicBezTo>
                  <a:pt x="433483" y="378583"/>
                  <a:pt x="530477" y="161941"/>
                  <a:pt x="687294" y="5123"/>
                </a:cubicBezTo>
                <a:close/>
                <a:moveTo>
                  <a:pt x="162869" y="0"/>
                </a:moveTo>
                <a:lnTo>
                  <a:pt x="323730" y="0"/>
                </a:lnTo>
                <a:lnTo>
                  <a:pt x="233021" y="167120"/>
                </a:lnTo>
                <a:cubicBezTo>
                  <a:pt x="174421" y="305665"/>
                  <a:pt x="142017" y="457987"/>
                  <a:pt x="142017" y="617878"/>
                </a:cubicBezTo>
                <a:cubicBezTo>
                  <a:pt x="142017" y="1257441"/>
                  <a:pt x="660485" y="1775909"/>
                  <a:pt x="1300048" y="1775909"/>
                </a:cubicBezTo>
                <a:cubicBezTo>
                  <a:pt x="1499911" y="1775909"/>
                  <a:pt x="1687949" y="1725278"/>
                  <a:pt x="1852034" y="1636141"/>
                </a:cubicBezTo>
                <a:lnTo>
                  <a:pt x="1923936" y="1592460"/>
                </a:lnTo>
                <a:lnTo>
                  <a:pt x="1923936" y="1758463"/>
                </a:lnTo>
                <a:lnTo>
                  <a:pt x="1919729" y="1761018"/>
                </a:lnTo>
                <a:cubicBezTo>
                  <a:pt x="1735521" y="1861086"/>
                  <a:pt x="1524423" y="1917927"/>
                  <a:pt x="1300049" y="1917927"/>
                </a:cubicBezTo>
                <a:cubicBezTo>
                  <a:pt x="582052" y="1917927"/>
                  <a:pt x="0" y="1335875"/>
                  <a:pt x="0" y="617878"/>
                </a:cubicBezTo>
                <a:cubicBezTo>
                  <a:pt x="0" y="438379"/>
                  <a:pt x="36378" y="267376"/>
                  <a:pt x="102164" y="11184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11515475" y="6223340"/>
            <a:ext cx="676525" cy="674412"/>
          </a:xfrm>
          <a:custGeom>
            <a:avLst/>
            <a:gdLst>
              <a:gd name="connsiteX0" fmla="*/ 1300048 w 1923936"/>
              <a:gd name="connsiteY0" fmla="*/ 380778 h 1917927"/>
              <a:gd name="connsiteX1" fmla="*/ 1062949 w 1923936"/>
              <a:gd name="connsiteY1" fmla="*/ 617877 h 1917927"/>
              <a:gd name="connsiteX2" fmla="*/ 1300048 w 1923936"/>
              <a:gd name="connsiteY2" fmla="*/ 854976 h 1917927"/>
              <a:gd name="connsiteX3" fmla="*/ 1537147 w 1923936"/>
              <a:gd name="connsiteY3" fmla="*/ 617877 h 1917927"/>
              <a:gd name="connsiteX4" fmla="*/ 1300048 w 1923936"/>
              <a:gd name="connsiteY4" fmla="*/ 380778 h 1917927"/>
              <a:gd name="connsiteX5" fmla="*/ 1300048 w 1923936"/>
              <a:gd name="connsiteY5" fmla="*/ 351701 h 1917927"/>
              <a:gd name="connsiteX6" fmla="*/ 1566224 w 1923936"/>
              <a:gd name="connsiteY6" fmla="*/ 617877 h 1917927"/>
              <a:gd name="connsiteX7" fmla="*/ 1300048 w 1923936"/>
              <a:gd name="connsiteY7" fmla="*/ 884053 h 1917927"/>
              <a:gd name="connsiteX8" fmla="*/ 1033872 w 1923936"/>
              <a:gd name="connsiteY8" fmla="*/ 617877 h 1917927"/>
              <a:gd name="connsiteX9" fmla="*/ 1300048 w 1923936"/>
              <a:gd name="connsiteY9" fmla="*/ 351701 h 1917927"/>
              <a:gd name="connsiteX10" fmla="*/ 1300048 w 1923936"/>
              <a:gd name="connsiteY10" fmla="*/ 131526 h 1917927"/>
              <a:gd name="connsiteX11" fmla="*/ 813697 w 1923936"/>
              <a:gd name="connsiteY11" fmla="*/ 617877 h 1917927"/>
              <a:gd name="connsiteX12" fmla="*/ 1300048 w 1923936"/>
              <a:gd name="connsiteY12" fmla="*/ 1104228 h 1917927"/>
              <a:gd name="connsiteX13" fmla="*/ 1786399 w 1923936"/>
              <a:gd name="connsiteY13" fmla="*/ 617877 h 1917927"/>
              <a:gd name="connsiteX14" fmla="*/ 1300048 w 1923936"/>
              <a:gd name="connsiteY14" fmla="*/ 131526 h 1917927"/>
              <a:gd name="connsiteX15" fmla="*/ 1300048 w 1923936"/>
              <a:gd name="connsiteY15" fmla="*/ 71882 h 1917927"/>
              <a:gd name="connsiteX16" fmla="*/ 1846043 w 1923936"/>
              <a:gd name="connsiteY16" fmla="*/ 617877 h 1917927"/>
              <a:gd name="connsiteX17" fmla="*/ 1300048 w 1923936"/>
              <a:gd name="connsiteY17" fmla="*/ 1163872 h 1917927"/>
              <a:gd name="connsiteX18" fmla="*/ 754053 w 1923936"/>
              <a:gd name="connsiteY18" fmla="*/ 617877 h 1917927"/>
              <a:gd name="connsiteX19" fmla="*/ 1300048 w 1923936"/>
              <a:gd name="connsiteY19" fmla="*/ 71882 h 1917927"/>
              <a:gd name="connsiteX20" fmla="*/ 1758528 w 1923936"/>
              <a:gd name="connsiteY20" fmla="*/ 0 h 1917927"/>
              <a:gd name="connsiteX21" fmla="*/ 1906594 w 1923936"/>
              <a:gd name="connsiteY21" fmla="*/ 0 h 1917927"/>
              <a:gd name="connsiteX22" fmla="*/ 1912804 w 1923936"/>
              <a:gd name="connsiteY22" fmla="*/ 5123 h 1917927"/>
              <a:gd name="connsiteX23" fmla="*/ 1923936 w 1923936"/>
              <a:gd name="connsiteY23" fmla="*/ 18616 h 1917927"/>
              <a:gd name="connsiteX24" fmla="*/ 1923936 w 1923936"/>
              <a:gd name="connsiteY24" fmla="*/ 166682 h 1917927"/>
              <a:gd name="connsiteX25" fmla="*/ 1845866 w 1923936"/>
              <a:gd name="connsiteY25" fmla="*/ 72061 h 1917927"/>
              <a:gd name="connsiteX26" fmla="*/ 693504 w 1923936"/>
              <a:gd name="connsiteY26" fmla="*/ 0 h 1917927"/>
              <a:gd name="connsiteX27" fmla="*/ 841570 w 1923936"/>
              <a:gd name="connsiteY27" fmla="*/ 0 h 1917927"/>
              <a:gd name="connsiteX28" fmla="*/ 754232 w 1923936"/>
              <a:gd name="connsiteY28" fmla="*/ 72061 h 1917927"/>
              <a:gd name="connsiteX29" fmla="*/ 528147 w 1923936"/>
              <a:gd name="connsiteY29" fmla="*/ 617878 h 1917927"/>
              <a:gd name="connsiteX30" fmla="*/ 1300049 w 1923936"/>
              <a:gd name="connsiteY30" fmla="*/ 1389780 h 1917927"/>
              <a:gd name="connsiteX31" fmla="*/ 1845866 w 1923936"/>
              <a:gd name="connsiteY31" fmla="*/ 1163695 h 1917927"/>
              <a:gd name="connsiteX32" fmla="*/ 1923936 w 1923936"/>
              <a:gd name="connsiteY32" fmla="*/ 1069074 h 1917927"/>
              <a:gd name="connsiteX33" fmla="*/ 1923936 w 1923936"/>
              <a:gd name="connsiteY33" fmla="*/ 1217140 h 1917927"/>
              <a:gd name="connsiteX34" fmla="*/ 1912804 w 1923936"/>
              <a:gd name="connsiteY34" fmla="*/ 1230633 h 1917927"/>
              <a:gd name="connsiteX35" fmla="*/ 1300049 w 1923936"/>
              <a:gd name="connsiteY35" fmla="*/ 1484444 h 1917927"/>
              <a:gd name="connsiteX36" fmla="*/ 433483 w 1923936"/>
              <a:gd name="connsiteY36" fmla="*/ 617878 h 1917927"/>
              <a:gd name="connsiteX37" fmla="*/ 687294 w 1923936"/>
              <a:gd name="connsiteY37" fmla="*/ 5123 h 1917927"/>
              <a:gd name="connsiteX38" fmla="*/ 162869 w 1923936"/>
              <a:gd name="connsiteY38" fmla="*/ 0 h 1917927"/>
              <a:gd name="connsiteX39" fmla="*/ 323730 w 1923936"/>
              <a:gd name="connsiteY39" fmla="*/ 0 h 1917927"/>
              <a:gd name="connsiteX40" fmla="*/ 233021 w 1923936"/>
              <a:gd name="connsiteY40" fmla="*/ 167120 h 1917927"/>
              <a:gd name="connsiteX41" fmla="*/ 142017 w 1923936"/>
              <a:gd name="connsiteY41" fmla="*/ 617878 h 1917927"/>
              <a:gd name="connsiteX42" fmla="*/ 1300048 w 1923936"/>
              <a:gd name="connsiteY42" fmla="*/ 1775909 h 1917927"/>
              <a:gd name="connsiteX43" fmla="*/ 1852034 w 1923936"/>
              <a:gd name="connsiteY43" fmla="*/ 1636141 h 1917927"/>
              <a:gd name="connsiteX44" fmla="*/ 1923936 w 1923936"/>
              <a:gd name="connsiteY44" fmla="*/ 1592460 h 1917927"/>
              <a:gd name="connsiteX45" fmla="*/ 1923936 w 1923936"/>
              <a:gd name="connsiteY45" fmla="*/ 1758463 h 1917927"/>
              <a:gd name="connsiteX46" fmla="*/ 1919729 w 1923936"/>
              <a:gd name="connsiteY46" fmla="*/ 1761018 h 1917927"/>
              <a:gd name="connsiteX47" fmla="*/ 1300049 w 1923936"/>
              <a:gd name="connsiteY47" fmla="*/ 1917927 h 1917927"/>
              <a:gd name="connsiteX48" fmla="*/ 0 w 1923936"/>
              <a:gd name="connsiteY48" fmla="*/ 617878 h 1917927"/>
              <a:gd name="connsiteX49" fmla="*/ 102164 w 1923936"/>
              <a:gd name="connsiteY49" fmla="*/ 111840 h 1917927"/>
            </a:gdLst>
            <a:ahLst/>
            <a:cxnLst/>
            <a:rect l="l" t="t" r="r" b="b"/>
            <a:pathLst>
              <a:path w="1923936" h="1917927">
                <a:moveTo>
                  <a:pt x="1300048" y="380778"/>
                </a:moveTo>
                <a:cubicBezTo>
                  <a:pt x="1169102" y="380778"/>
                  <a:pt x="1062949" y="486931"/>
                  <a:pt x="1062949" y="617877"/>
                </a:cubicBezTo>
                <a:cubicBezTo>
                  <a:pt x="1062949" y="748823"/>
                  <a:pt x="1169102" y="854976"/>
                  <a:pt x="1300048" y="854976"/>
                </a:cubicBezTo>
                <a:cubicBezTo>
                  <a:pt x="1430994" y="854976"/>
                  <a:pt x="1537147" y="748823"/>
                  <a:pt x="1537147" y="617877"/>
                </a:cubicBezTo>
                <a:cubicBezTo>
                  <a:pt x="1537147" y="486931"/>
                  <a:pt x="1430994" y="380778"/>
                  <a:pt x="1300048" y="380778"/>
                </a:cubicBezTo>
                <a:close/>
                <a:moveTo>
                  <a:pt x="1300048" y="351701"/>
                </a:moveTo>
                <a:cubicBezTo>
                  <a:pt x="1447053" y="351701"/>
                  <a:pt x="1566224" y="470872"/>
                  <a:pt x="1566224" y="617877"/>
                </a:cubicBezTo>
                <a:cubicBezTo>
                  <a:pt x="1566224" y="764882"/>
                  <a:pt x="1447053" y="884053"/>
                  <a:pt x="1300048" y="884053"/>
                </a:cubicBezTo>
                <a:cubicBezTo>
                  <a:pt x="1153043" y="884053"/>
                  <a:pt x="1033872" y="764882"/>
                  <a:pt x="1033872" y="617877"/>
                </a:cubicBezTo>
                <a:cubicBezTo>
                  <a:pt x="1033872" y="470872"/>
                  <a:pt x="1153043" y="351701"/>
                  <a:pt x="1300048" y="351701"/>
                </a:cubicBezTo>
                <a:close/>
                <a:moveTo>
                  <a:pt x="1300048" y="131526"/>
                </a:moveTo>
                <a:cubicBezTo>
                  <a:pt x="1031444" y="131526"/>
                  <a:pt x="813697" y="349273"/>
                  <a:pt x="813697" y="617877"/>
                </a:cubicBezTo>
                <a:cubicBezTo>
                  <a:pt x="813697" y="886481"/>
                  <a:pt x="1031444" y="1104228"/>
                  <a:pt x="1300048" y="1104228"/>
                </a:cubicBezTo>
                <a:cubicBezTo>
                  <a:pt x="1568652" y="1104228"/>
                  <a:pt x="1786399" y="886481"/>
                  <a:pt x="1786399" y="617877"/>
                </a:cubicBezTo>
                <a:cubicBezTo>
                  <a:pt x="1786399" y="349273"/>
                  <a:pt x="1568652" y="131526"/>
                  <a:pt x="1300048" y="131526"/>
                </a:cubicBezTo>
                <a:close/>
                <a:moveTo>
                  <a:pt x="1300048" y="71882"/>
                </a:moveTo>
                <a:cubicBezTo>
                  <a:pt x="1601593" y="71882"/>
                  <a:pt x="1846043" y="316332"/>
                  <a:pt x="1846043" y="617877"/>
                </a:cubicBezTo>
                <a:cubicBezTo>
                  <a:pt x="1846043" y="919422"/>
                  <a:pt x="1601593" y="1163872"/>
                  <a:pt x="1300048" y="1163872"/>
                </a:cubicBezTo>
                <a:cubicBezTo>
                  <a:pt x="998503" y="1163872"/>
                  <a:pt x="754053" y="919422"/>
                  <a:pt x="754053" y="617877"/>
                </a:cubicBezTo>
                <a:cubicBezTo>
                  <a:pt x="754053" y="316332"/>
                  <a:pt x="998503" y="71882"/>
                  <a:pt x="1300048" y="71882"/>
                </a:cubicBezTo>
                <a:close/>
                <a:moveTo>
                  <a:pt x="1758528" y="0"/>
                </a:moveTo>
                <a:lnTo>
                  <a:pt x="1906594" y="0"/>
                </a:lnTo>
                <a:lnTo>
                  <a:pt x="1912804" y="5123"/>
                </a:lnTo>
                <a:lnTo>
                  <a:pt x="1923936" y="18616"/>
                </a:lnTo>
                <a:lnTo>
                  <a:pt x="1923936" y="166682"/>
                </a:lnTo>
                <a:lnTo>
                  <a:pt x="1845866" y="72061"/>
                </a:lnTo>
                <a:close/>
                <a:moveTo>
                  <a:pt x="693504" y="0"/>
                </a:moveTo>
                <a:lnTo>
                  <a:pt x="841570" y="0"/>
                </a:lnTo>
                <a:lnTo>
                  <a:pt x="754232" y="72061"/>
                </a:lnTo>
                <a:cubicBezTo>
                  <a:pt x="614545" y="211748"/>
                  <a:pt x="528147" y="404723"/>
                  <a:pt x="528147" y="617878"/>
                </a:cubicBezTo>
                <a:cubicBezTo>
                  <a:pt x="528147" y="1044188"/>
                  <a:pt x="873739" y="1389780"/>
                  <a:pt x="1300049" y="1389780"/>
                </a:cubicBezTo>
                <a:cubicBezTo>
                  <a:pt x="1513204" y="1389780"/>
                  <a:pt x="1706179" y="1303382"/>
                  <a:pt x="1845866" y="1163695"/>
                </a:cubicBezTo>
                <a:lnTo>
                  <a:pt x="1923936" y="1069074"/>
                </a:lnTo>
                <a:lnTo>
                  <a:pt x="1923936" y="1217140"/>
                </a:lnTo>
                <a:lnTo>
                  <a:pt x="1912804" y="1230633"/>
                </a:lnTo>
                <a:cubicBezTo>
                  <a:pt x="1755986" y="1387450"/>
                  <a:pt x="1539344" y="1484444"/>
                  <a:pt x="1300049" y="1484444"/>
                </a:cubicBezTo>
                <a:cubicBezTo>
                  <a:pt x="821458" y="1484444"/>
                  <a:pt x="433483" y="1096469"/>
                  <a:pt x="433483" y="617878"/>
                </a:cubicBezTo>
                <a:cubicBezTo>
                  <a:pt x="433483" y="378583"/>
                  <a:pt x="530477" y="161941"/>
                  <a:pt x="687294" y="5123"/>
                </a:cubicBezTo>
                <a:close/>
                <a:moveTo>
                  <a:pt x="162869" y="0"/>
                </a:moveTo>
                <a:lnTo>
                  <a:pt x="323730" y="0"/>
                </a:lnTo>
                <a:lnTo>
                  <a:pt x="233021" y="167120"/>
                </a:lnTo>
                <a:cubicBezTo>
                  <a:pt x="174421" y="305665"/>
                  <a:pt x="142017" y="457987"/>
                  <a:pt x="142017" y="617878"/>
                </a:cubicBezTo>
                <a:cubicBezTo>
                  <a:pt x="142017" y="1257441"/>
                  <a:pt x="660485" y="1775909"/>
                  <a:pt x="1300048" y="1775909"/>
                </a:cubicBezTo>
                <a:cubicBezTo>
                  <a:pt x="1499911" y="1775909"/>
                  <a:pt x="1687949" y="1725278"/>
                  <a:pt x="1852034" y="1636141"/>
                </a:cubicBezTo>
                <a:lnTo>
                  <a:pt x="1923936" y="1592460"/>
                </a:lnTo>
                <a:lnTo>
                  <a:pt x="1923936" y="1758463"/>
                </a:lnTo>
                <a:lnTo>
                  <a:pt x="1919729" y="1761018"/>
                </a:lnTo>
                <a:cubicBezTo>
                  <a:pt x="1735521" y="1861086"/>
                  <a:pt x="1524423" y="1917927"/>
                  <a:pt x="1300049" y="1917927"/>
                </a:cubicBezTo>
                <a:cubicBezTo>
                  <a:pt x="582052" y="1917927"/>
                  <a:pt x="0" y="1335875"/>
                  <a:pt x="0" y="617878"/>
                </a:cubicBezTo>
                <a:cubicBezTo>
                  <a:pt x="0" y="438379"/>
                  <a:pt x="36378" y="267376"/>
                  <a:pt x="102164" y="11184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623887" y="836613"/>
            <a:ext cx="3688236" cy="5184775"/>
          </a:xfrm>
          <a:prstGeom prst="round2SameRect">
            <a:avLst>
              <a:gd name="adj1" fmla="val 11788"/>
              <a:gd name="adj2" fmla="val 0"/>
            </a:avLst>
          </a:prstGeom>
          <a:solidFill>
            <a:schemeClr val="accent1">
              <a:lumMod val="60000"/>
              <a:lumOff val="40000"/>
              <a:alpha val="45000"/>
            </a:schemeClr>
          </a:solidFill>
          <a:ln w="9525" cap="sq">
            <a:solidFill>
              <a:schemeClr val="accent1">
                <a:lumMod val="60000"/>
                <a:lumOff val="40000"/>
                <a:alpha val="4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3360819" y="1676595"/>
            <a:ext cx="8207291" cy="3839452"/>
          </a:xfrm>
          <a:prstGeom prst="round2Same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325371" y="2999015"/>
            <a:ext cx="7039428" cy="21823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学生端功能详解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8219800" y="2260676"/>
            <a:ext cx="2880000" cy="247499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633150" y="952311"/>
            <a:ext cx="1805213" cy="25120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887067" y="793856"/>
            <a:ext cx="1769437" cy="5242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4000" dirty="0">
                <a:ln w="12700">
                  <a:noFill/>
                </a:ln>
                <a:solidFill>
                  <a:srgbClr val="D5E3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2024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 flipH="1">
            <a:off x="764801" y="993508"/>
            <a:ext cx="3406407" cy="4870985"/>
          </a:xfrm>
          <a:prstGeom prst="round2SameRect">
            <a:avLst>
              <a:gd name="adj1" fmla="val 7826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alphaModFix/>
          </a:blip>
          <a:srcRect l="18800" r="32028"/>
          <a:stretch>
            <a:fillRect/>
          </a:stretch>
        </p:blipFill>
        <p:spPr>
          <a:xfrm flipH="1">
            <a:off x="764801" y="993508"/>
            <a:ext cx="3406407" cy="4870985"/>
          </a:xfrm>
          <a:custGeom>
            <a:avLst/>
            <a:gdLst>
              <a:gd name="connsiteX0" fmla="*/ 266585 w 3406407"/>
              <a:gd name="connsiteY0" fmla="*/ 0 h 4870985"/>
              <a:gd name="connsiteX1" fmla="*/ 3139822 w 3406407"/>
              <a:gd name="connsiteY1" fmla="*/ 0 h 4870985"/>
              <a:gd name="connsiteX2" fmla="*/ 3406407 w 3406407"/>
              <a:gd name="connsiteY2" fmla="*/ 266585 h 4870985"/>
              <a:gd name="connsiteX3" fmla="*/ 3406407 w 3406407"/>
              <a:gd name="connsiteY3" fmla="*/ 4870985 h 4870985"/>
              <a:gd name="connsiteX4" fmla="*/ 0 w 3406407"/>
              <a:gd name="connsiteY4" fmla="*/ 4870985 h 4870985"/>
              <a:gd name="connsiteX5" fmla="*/ 0 w 3406407"/>
              <a:gd name="connsiteY5" fmla="*/ 266585 h 4870985"/>
              <a:gd name="connsiteX6" fmla="*/ 266585 w 3406407"/>
              <a:gd name="connsiteY6" fmla="*/ 0 h 4870985"/>
            </a:gdLst>
            <a:ahLst/>
            <a:cxnLst/>
            <a:rect l="l" t="t" r="r" b="b"/>
            <a:pathLst>
              <a:path w="3406407" h="4870985">
                <a:moveTo>
                  <a:pt x="266585" y="0"/>
                </a:moveTo>
                <a:lnTo>
                  <a:pt x="3139822" y="0"/>
                </a:lnTo>
                <a:cubicBezTo>
                  <a:pt x="3287053" y="0"/>
                  <a:pt x="3406407" y="119354"/>
                  <a:pt x="3406407" y="266585"/>
                </a:cubicBezTo>
                <a:lnTo>
                  <a:pt x="3406407" y="4870985"/>
                </a:lnTo>
                <a:lnTo>
                  <a:pt x="0" y="4870985"/>
                </a:lnTo>
                <a:lnTo>
                  <a:pt x="0" y="266585"/>
                </a:lnTo>
                <a:cubicBezTo>
                  <a:pt x="0" y="119354"/>
                  <a:pt x="119354" y="0"/>
                  <a:pt x="266585" y="0"/>
                </a:cubicBezTo>
                <a:close/>
              </a:path>
            </a:pathLst>
          </a:custGeom>
          <a:noFill/>
          <a:ln w="38100" cap="sq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17" name="标题 1"/>
          <p:cNvSpPr txBox="1"/>
          <p:nvPr/>
        </p:nvSpPr>
        <p:spPr>
          <a:xfrm>
            <a:off x="4329556" y="1911188"/>
            <a:ext cx="2496737" cy="9464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475163" y="5555799"/>
            <a:ext cx="6894288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940">
                <a:ln w="12700">
                  <a:noFill/>
                </a:ln>
                <a:solidFill>
                  <a:srgbClr val="D9D9D9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 —————————————————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723366" y="793856"/>
            <a:ext cx="1545862" cy="20638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8371817" y="1002182"/>
            <a:ext cx="201329" cy="201329"/>
          </a:xfrm>
          <a:prstGeom prst="ellipse">
            <a:avLst/>
          </a:prstGeom>
          <a:solidFill>
            <a:schemeClr val="bg1"/>
          </a:solidFill>
          <a:ln w="635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7865647" y="1002182"/>
            <a:ext cx="201329" cy="2013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7359478" y="1002182"/>
            <a:ext cx="201329" cy="201329"/>
          </a:xfrm>
          <a:prstGeom prst="ellipse">
            <a:avLst/>
          </a:prstGeom>
          <a:solidFill>
            <a:schemeClr val="bg1"/>
          </a:solidFill>
          <a:ln w="635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33636" y="1085738"/>
            <a:ext cx="5008880" cy="3399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用户登录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633636" y="1506670"/>
            <a:ext cx="5008880" cy="14303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提供用户登录入口，验证学生身份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实现登录状态的维护，保障用户数据安全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8176984" y="2671779"/>
            <a:ext cx="1721567" cy="172156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156965" y="2651760"/>
            <a:ext cx="1761604" cy="1761604"/>
          </a:xfrm>
          <a:prstGeom prst="arc">
            <a:avLst>
              <a:gd name="adj1" fmla="val 16619675"/>
              <a:gd name="adj2" fmla="val 5688126"/>
            </a:avLst>
          </a:prstGeom>
          <a:noFill/>
          <a:ln w="158750" cap="rnd">
            <a:solidFill>
              <a:schemeClr val="accent2"/>
            </a:solidFill>
            <a:round/>
          </a:ln>
          <a:effectLst>
            <a:outerShdw blurRad="50800" dist="38100" dir="5400000" algn="t" rotWithShape="0">
              <a:schemeClr val="accent1">
                <a:lumMod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63493" y="2671779"/>
            <a:ext cx="1721567" cy="172156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251830" y="3249264"/>
            <a:ext cx="544892" cy="566597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43474" y="2651760"/>
            <a:ext cx="1761604" cy="1761604"/>
          </a:xfrm>
          <a:prstGeom prst="arc">
            <a:avLst>
              <a:gd name="adj1" fmla="val 16200000"/>
              <a:gd name="adj2" fmla="val 11134332"/>
            </a:avLst>
          </a:prstGeom>
          <a:noFill/>
          <a:ln w="158750" cap="rnd">
            <a:solidFill>
              <a:schemeClr val="accent1"/>
            </a:solidFill>
            <a:round/>
          </a:ln>
          <a:effectLst>
            <a:outerShdw blurRad="50800" dist="38100" dir="5400000" algn="t" rotWithShape="0">
              <a:schemeClr val="accent1">
                <a:lumMod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777727" y="3296807"/>
            <a:ext cx="520081" cy="471510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777314" y="2671779"/>
            <a:ext cx="1721567" cy="172156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757296" y="2651760"/>
            <a:ext cx="1761604" cy="1761604"/>
          </a:xfrm>
          <a:prstGeom prst="arc">
            <a:avLst>
              <a:gd name="adj1" fmla="val 16555986"/>
              <a:gd name="adj2" fmla="val 13314800"/>
            </a:avLst>
          </a:prstGeom>
          <a:noFill/>
          <a:ln w="158750" cap="rnd">
            <a:solidFill>
              <a:schemeClr val="accent1"/>
            </a:solidFill>
            <a:round/>
          </a:ln>
          <a:effectLst>
            <a:outerShdw blurRad="50800" dist="38100" dir="5400000" algn="t" rotWithShape="0">
              <a:schemeClr val="accent1">
                <a:lumMod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379975" y="3289277"/>
            <a:ext cx="516247" cy="486571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登录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47DF78F3-F436-C127-BF7A-209EEA74A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761" y="175758"/>
            <a:ext cx="6068272" cy="650648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205538" y="1540042"/>
            <a:ext cx="8319754" cy="1380175"/>
          </a:xfrm>
          <a:prstGeom prst="parallelogram">
            <a:avLst>
              <a:gd name="adj" fmla="val 6875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V="1">
            <a:off x="1654008" y="1820779"/>
            <a:ext cx="1524000" cy="1099438"/>
          </a:xfrm>
          <a:prstGeom prst="triangl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1654008" y="1540042"/>
            <a:ext cx="1524000" cy="1099438"/>
          </a:xfrm>
          <a:prstGeom prst="triangle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145214" y="1664368"/>
            <a:ext cx="541588" cy="5293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336757" y="2089761"/>
            <a:ext cx="6257129" cy="8304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设计密码找回流程，通过验证码验证身份。
实现密码找回的安全性，防止信息泄露。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1890211" y="2691584"/>
            <a:ext cx="255003" cy="183963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336756" y="1660633"/>
            <a:ext cx="6257128" cy="429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密码找回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205538" y="3737811"/>
            <a:ext cx="8319754" cy="1380175"/>
          </a:xfrm>
          <a:prstGeom prst="parallelogram">
            <a:avLst>
              <a:gd name="adj" fmla="val 6875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V="1">
            <a:off x="1654008" y="4018548"/>
            <a:ext cx="1524000" cy="1099438"/>
          </a:xfrm>
          <a:prstGeom prst="triangl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V="1">
            <a:off x="1654008" y="3737811"/>
            <a:ext cx="1524000" cy="1099438"/>
          </a:xfrm>
          <a:prstGeom prst="triangle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145214" y="3862137"/>
            <a:ext cx="541588" cy="5293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336757" y="4287530"/>
            <a:ext cx="6257129" cy="8304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提供密码修改功能，增强账号安全性。
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V="1">
            <a:off x="1890211" y="4889353"/>
            <a:ext cx="255003" cy="183963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336756" y="3858402"/>
            <a:ext cx="6257128" cy="429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密码修改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找回/修改密码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0" name="标题 1"/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9E5028-E86C-8B92-97CA-B6E5CD367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50" y="73562"/>
            <a:ext cx="6907682" cy="6591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10A8FB-99D9-380B-ED8B-CDFB96AD6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887" y="193138"/>
            <a:ext cx="6344113" cy="647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6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0"/>
            <a:ext cx="12192000" cy="2535810"/>
          </a:xfrm>
          <a:prstGeom prst="rect">
            <a:avLst/>
          </a:prstGeom>
          <a:gradFill>
            <a:gsLst>
              <a:gs pos="18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850400" y="108219"/>
            <a:ext cx="2489200" cy="1092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37905" y="1514099"/>
            <a:ext cx="5068680" cy="1555993"/>
          </a:xfrm>
          <a:prstGeom prst="roundRect">
            <a:avLst>
              <a:gd name="adj" fmla="val 675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660400" dist="1143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185415" y="1514099"/>
            <a:ext cx="5068680" cy="1555993"/>
          </a:xfrm>
          <a:prstGeom prst="roundRect">
            <a:avLst>
              <a:gd name="adj" fmla="val 675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660400" dist="1143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7905" y="3176289"/>
            <a:ext cx="5068680" cy="1555993"/>
          </a:xfrm>
          <a:prstGeom prst="roundRect">
            <a:avLst>
              <a:gd name="adj" fmla="val 675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660400" dist="1143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185415" y="3176289"/>
            <a:ext cx="5068680" cy="1555993"/>
          </a:xfrm>
          <a:prstGeom prst="roundRect">
            <a:avLst>
              <a:gd name="adj" fmla="val 675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660400" dist="1143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316703" y="1674395"/>
            <a:ext cx="1235401" cy="1235401"/>
          </a:xfrm>
          <a:prstGeom prst="donut">
            <a:avLst>
              <a:gd name="adj" fmla="val 9167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566326" y="1674395"/>
            <a:ext cx="1235401" cy="1235401"/>
          </a:xfrm>
          <a:prstGeom prst="donut">
            <a:avLst>
              <a:gd name="adj" fmla="val 9167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316703" y="3336585"/>
            <a:ext cx="1235401" cy="1235401"/>
          </a:xfrm>
          <a:prstGeom prst="donut">
            <a:avLst>
              <a:gd name="adj" fmla="val 9167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66326" y="3336585"/>
            <a:ext cx="1235401" cy="1235401"/>
          </a:xfrm>
          <a:prstGeom prst="donut">
            <a:avLst>
              <a:gd name="adj" fmla="val 9167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983146" y="6541545"/>
            <a:ext cx="3600000" cy="1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20844244" flipV="1">
            <a:off x="11464909" y="6302425"/>
            <a:ext cx="254000" cy="254000"/>
          </a:xfrm>
          <a:prstGeom prst="blockArc">
            <a:avLst>
              <a:gd name="adj1" fmla="val 10800000"/>
              <a:gd name="adj2" fmla="val 15286137"/>
              <a:gd name="adj3" fmla="val 825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525433" y="682492"/>
            <a:ext cx="533400" cy="275989"/>
          </a:xfrm>
          <a:custGeom>
            <a:avLst/>
            <a:gdLst>
              <a:gd name="connsiteX0" fmla="*/ 30480 w 533400"/>
              <a:gd name="connsiteY0" fmla="*/ 215029 h 275989"/>
              <a:gd name="connsiteX1" fmla="*/ 502920 w 533400"/>
              <a:gd name="connsiteY1" fmla="*/ 215029 h 275989"/>
              <a:gd name="connsiteX2" fmla="*/ 533400 w 533400"/>
              <a:gd name="connsiteY2" fmla="*/ 245509 h 275989"/>
              <a:gd name="connsiteX3" fmla="*/ 502920 w 533400"/>
              <a:gd name="connsiteY3" fmla="*/ 275989 h 275989"/>
              <a:gd name="connsiteX4" fmla="*/ 30480 w 533400"/>
              <a:gd name="connsiteY4" fmla="*/ 275989 h 275989"/>
              <a:gd name="connsiteX5" fmla="*/ 0 w 533400"/>
              <a:gd name="connsiteY5" fmla="*/ 245509 h 275989"/>
              <a:gd name="connsiteX6" fmla="*/ 30480 w 533400"/>
              <a:gd name="connsiteY6" fmla="*/ 215029 h 275989"/>
              <a:gd name="connsiteX7" fmla="*/ 30480 w 533400"/>
              <a:gd name="connsiteY7" fmla="*/ 109026 h 275989"/>
              <a:gd name="connsiteX8" fmla="*/ 502920 w 533400"/>
              <a:gd name="connsiteY8" fmla="*/ 109026 h 275989"/>
              <a:gd name="connsiteX9" fmla="*/ 533400 w 533400"/>
              <a:gd name="connsiteY9" fmla="*/ 139506 h 275989"/>
              <a:gd name="connsiteX10" fmla="*/ 502920 w 533400"/>
              <a:gd name="connsiteY10" fmla="*/ 169986 h 275989"/>
              <a:gd name="connsiteX11" fmla="*/ 30480 w 533400"/>
              <a:gd name="connsiteY11" fmla="*/ 169986 h 275989"/>
              <a:gd name="connsiteX12" fmla="*/ 0 w 533400"/>
              <a:gd name="connsiteY12" fmla="*/ 139506 h 275989"/>
              <a:gd name="connsiteX13" fmla="*/ 30480 w 533400"/>
              <a:gd name="connsiteY13" fmla="*/ 109026 h 275989"/>
              <a:gd name="connsiteX14" fmla="*/ 30480 w 533400"/>
              <a:gd name="connsiteY14" fmla="*/ 0 h 275989"/>
              <a:gd name="connsiteX15" fmla="*/ 502920 w 533400"/>
              <a:gd name="connsiteY15" fmla="*/ 0 h 275989"/>
              <a:gd name="connsiteX16" fmla="*/ 533400 w 533400"/>
              <a:gd name="connsiteY16" fmla="*/ 30480 h 275989"/>
              <a:gd name="connsiteX17" fmla="*/ 502920 w 533400"/>
              <a:gd name="connsiteY17" fmla="*/ 60960 h 275989"/>
              <a:gd name="connsiteX18" fmla="*/ 30480 w 533400"/>
              <a:gd name="connsiteY18" fmla="*/ 60960 h 275989"/>
              <a:gd name="connsiteX19" fmla="*/ 0 w 533400"/>
              <a:gd name="connsiteY19" fmla="*/ 30480 h 275989"/>
              <a:gd name="connsiteX20" fmla="*/ 30480 w 533400"/>
              <a:gd name="connsiteY20" fmla="*/ 0 h 275989"/>
            </a:gdLst>
            <a:ahLst/>
            <a:cxnLst/>
            <a:rect l="l" t="t" r="r" b="b"/>
            <a:pathLst>
              <a:path w="533400" h="275989">
                <a:moveTo>
                  <a:pt x="30480" y="215029"/>
                </a:moveTo>
                <a:lnTo>
                  <a:pt x="502920" y="215029"/>
                </a:lnTo>
                <a:cubicBezTo>
                  <a:pt x="519754" y="215029"/>
                  <a:pt x="533400" y="228675"/>
                  <a:pt x="533400" y="245509"/>
                </a:cubicBezTo>
                <a:cubicBezTo>
                  <a:pt x="533400" y="262343"/>
                  <a:pt x="519754" y="275989"/>
                  <a:pt x="502920" y="275989"/>
                </a:cubicBezTo>
                <a:lnTo>
                  <a:pt x="30480" y="275989"/>
                </a:lnTo>
                <a:cubicBezTo>
                  <a:pt x="13646" y="275989"/>
                  <a:pt x="0" y="262343"/>
                  <a:pt x="0" y="245509"/>
                </a:cubicBezTo>
                <a:cubicBezTo>
                  <a:pt x="0" y="228675"/>
                  <a:pt x="13646" y="215029"/>
                  <a:pt x="30480" y="215029"/>
                </a:cubicBezTo>
                <a:close/>
                <a:moveTo>
                  <a:pt x="30480" y="109026"/>
                </a:moveTo>
                <a:lnTo>
                  <a:pt x="502920" y="109026"/>
                </a:lnTo>
                <a:cubicBezTo>
                  <a:pt x="519754" y="109026"/>
                  <a:pt x="533400" y="122672"/>
                  <a:pt x="533400" y="139506"/>
                </a:cubicBezTo>
                <a:cubicBezTo>
                  <a:pt x="533400" y="156340"/>
                  <a:pt x="519754" y="169986"/>
                  <a:pt x="502920" y="169986"/>
                </a:cubicBezTo>
                <a:lnTo>
                  <a:pt x="30480" y="169986"/>
                </a:lnTo>
                <a:cubicBezTo>
                  <a:pt x="13646" y="169986"/>
                  <a:pt x="0" y="156340"/>
                  <a:pt x="0" y="139506"/>
                </a:cubicBezTo>
                <a:cubicBezTo>
                  <a:pt x="0" y="122672"/>
                  <a:pt x="13646" y="109026"/>
                  <a:pt x="30480" y="109026"/>
                </a:cubicBezTo>
                <a:close/>
                <a:moveTo>
                  <a:pt x="30480" y="0"/>
                </a:moveTo>
                <a:lnTo>
                  <a:pt x="502920" y="0"/>
                </a:lnTo>
                <a:cubicBezTo>
                  <a:pt x="519754" y="0"/>
                  <a:pt x="533400" y="13646"/>
                  <a:pt x="533400" y="30480"/>
                </a:cubicBezTo>
                <a:cubicBezTo>
                  <a:pt x="533400" y="47314"/>
                  <a:pt x="519754" y="60960"/>
                  <a:pt x="502920" y="60960"/>
                </a:cubicBezTo>
                <a:lnTo>
                  <a:pt x="30480" y="60960"/>
                </a:lnTo>
                <a:cubicBezTo>
                  <a:pt x="13646" y="60960"/>
                  <a:pt x="0" y="47314"/>
                  <a:pt x="0" y="30480"/>
                </a:cubicBezTo>
                <a:cubicBezTo>
                  <a:pt x="0" y="13646"/>
                  <a:pt x="13646" y="0"/>
                  <a:pt x="30480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7133166" y="682492"/>
            <a:ext cx="533400" cy="275989"/>
          </a:xfrm>
          <a:custGeom>
            <a:avLst/>
            <a:gdLst>
              <a:gd name="connsiteX0" fmla="*/ 502920 w 533400"/>
              <a:gd name="connsiteY0" fmla="*/ 215029 h 275989"/>
              <a:gd name="connsiteX1" fmla="*/ 30480 w 533400"/>
              <a:gd name="connsiteY1" fmla="*/ 215029 h 275989"/>
              <a:gd name="connsiteX2" fmla="*/ 0 w 533400"/>
              <a:gd name="connsiteY2" fmla="*/ 245509 h 275989"/>
              <a:gd name="connsiteX3" fmla="*/ 30480 w 533400"/>
              <a:gd name="connsiteY3" fmla="*/ 275989 h 275989"/>
              <a:gd name="connsiteX4" fmla="*/ 502920 w 533400"/>
              <a:gd name="connsiteY4" fmla="*/ 275989 h 275989"/>
              <a:gd name="connsiteX5" fmla="*/ 533400 w 533400"/>
              <a:gd name="connsiteY5" fmla="*/ 245509 h 275989"/>
              <a:gd name="connsiteX6" fmla="*/ 502920 w 533400"/>
              <a:gd name="connsiteY6" fmla="*/ 215029 h 275989"/>
              <a:gd name="connsiteX7" fmla="*/ 502920 w 533400"/>
              <a:gd name="connsiteY7" fmla="*/ 109026 h 275989"/>
              <a:gd name="connsiteX8" fmla="*/ 30480 w 533400"/>
              <a:gd name="connsiteY8" fmla="*/ 109026 h 275989"/>
              <a:gd name="connsiteX9" fmla="*/ 0 w 533400"/>
              <a:gd name="connsiteY9" fmla="*/ 139506 h 275989"/>
              <a:gd name="connsiteX10" fmla="*/ 30480 w 533400"/>
              <a:gd name="connsiteY10" fmla="*/ 169986 h 275989"/>
              <a:gd name="connsiteX11" fmla="*/ 502920 w 533400"/>
              <a:gd name="connsiteY11" fmla="*/ 169986 h 275989"/>
              <a:gd name="connsiteX12" fmla="*/ 533400 w 533400"/>
              <a:gd name="connsiteY12" fmla="*/ 139506 h 275989"/>
              <a:gd name="connsiteX13" fmla="*/ 502920 w 533400"/>
              <a:gd name="connsiteY13" fmla="*/ 109026 h 275989"/>
              <a:gd name="connsiteX14" fmla="*/ 502920 w 533400"/>
              <a:gd name="connsiteY14" fmla="*/ 0 h 275989"/>
              <a:gd name="connsiteX15" fmla="*/ 30480 w 533400"/>
              <a:gd name="connsiteY15" fmla="*/ 0 h 275989"/>
              <a:gd name="connsiteX16" fmla="*/ 0 w 533400"/>
              <a:gd name="connsiteY16" fmla="*/ 30480 h 275989"/>
              <a:gd name="connsiteX17" fmla="*/ 30480 w 533400"/>
              <a:gd name="connsiteY17" fmla="*/ 60960 h 275989"/>
              <a:gd name="connsiteX18" fmla="*/ 502920 w 533400"/>
              <a:gd name="connsiteY18" fmla="*/ 60960 h 275989"/>
              <a:gd name="connsiteX19" fmla="*/ 533400 w 533400"/>
              <a:gd name="connsiteY19" fmla="*/ 30480 h 275989"/>
              <a:gd name="connsiteX20" fmla="*/ 502920 w 533400"/>
              <a:gd name="connsiteY20" fmla="*/ 0 h 275989"/>
            </a:gdLst>
            <a:ahLst/>
            <a:cxnLst/>
            <a:rect l="l" t="t" r="r" b="b"/>
            <a:pathLst>
              <a:path w="533400" h="275989">
                <a:moveTo>
                  <a:pt x="502920" y="215029"/>
                </a:moveTo>
                <a:lnTo>
                  <a:pt x="30480" y="215029"/>
                </a:lnTo>
                <a:cubicBezTo>
                  <a:pt x="13646" y="215029"/>
                  <a:pt x="0" y="228675"/>
                  <a:pt x="0" y="245509"/>
                </a:cubicBezTo>
                <a:cubicBezTo>
                  <a:pt x="0" y="262343"/>
                  <a:pt x="13646" y="275989"/>
                  <a:pt x="30480" y="275989"/>
                </a:cubicBezTo>
                <a:lnTo>
                  <a:pt x="502920" y="275989"/>
                </a:lnTo>
                <a:cubicBezTo>
                  <a:pt x="519754" y="275989"/>
                  <a:pt x="533400" y="262343"/>
                  <a:pt x="533400" y="245509"/>
                </a:cubicBezTo>
                <a:cubicBezTo>
                  <a:pt x="533400" y="228675"/>
                  <a:pt x="519754" y="215029"/>
                  <a:pt x="502920" y="215029"/>
                </a:cubicBezTo>
                <a:close/>
                <a:moveTo>
                  <a:pt x="502920" y="109026"/>
                </a:moveTo>
                <a:lnTo>
                  <a:pt x="30480" y="109026"/>
                </a:lnTo>
                <a:cubicBezTo>
                  <a:pt x="13646" y="109026"/>
                  <a:pt x="0" y="122672"/>
                  <a:pt x="0" y="139506"/>
                </a:cubicBezTo>
                <a:cubicBezTo>
                  <a:pt x="0" y="156340"/>
                  <a:pt x="13646" y="169986"/>
                  <a:pt x="30480" y="169986"/>
                </a:cubicBezTo>
                <a:lnTo>
                  <a:pt x="502920" y="169986"/>
                </a:lnTo>
                <a:cubicBezTo>
                  <a:pt x="519754" y="169986"/>
                  <a:pt x="533400" y="156340"/>
                  <a:pt x="533400" y="139506"/>
                </a:cubicBezTo>
                <a:cubicBezTo>
                  <a:pt x="533400" y="122672"/>
                  <a:pt x="519754" y="109026"/>
                  <a:pt x="502920" y="109026"/>
                </a:cubicBezTo>
                <a:close/>
                <a:moveTo>
                  <a:pt x="502920" y="0"/>
                </a:moveTo>
                <a:lnTo>
                  <a:pt x="30480" y="0"/>
                </a:lnTo>
                <a:cubicBezTo>
                  <a:pt x="13646" y="0"/>
                  <a:pt x="0" y="13646"/>
                  <a:pt x="0" y="30480"/>
                </a:cubicBezTo>
                <a:cubicBezTo>
                  <a:pt x="0" y="47314"/>
                  <a:pt x="13646" y="60960"/>
                  <a:pt x="30480" y="60960"/>
                </a:cubicBezTo>
                <a:lnTo>
                  <a:pt x="502920" y="60960"/>
                </a:lnTo>
                <a:cubicBezTo>
                  <a:pt x="519754" y="60960"/>
                  <a:pt x="533400" y="47314"/>
                  <a:pt x="533400" y="30480"/>
                </a:cubicBezTo>
                <a:cubicBezTo>
                  <a:pt x="533400" y="13646"/>
                  <a:pt x="519754" y="0"/>
                  <a:pt x="502920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4313351">
            <a:off x="374120" y="264113"/>
            <a:ext cx="775107" cy="775107"/>
          </a:xfrm>
          <a:prstGeom prst="ellipse">
            <a:avLst/>
          </a:prstGeom>
          <a:gradFill>
            <a:gsLst>
              <a:gs pos="1600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0" y="6186196"/>
            <a:ext cx="655001" cy="671804"/>
          </a:xfrm>
          <a:custGeom>
            <a:avLst/>
            <a:gdLst>
              <a:gd name="connsiteX0" fmla="*/ 102048 w 655001"/>
              <a:gd name="connsiteY0" fmla="*/ 0 h 671804"/>
              <a:gd name="connsiteX1" fmla="*/ 655001 w 655001"/>
              <a:gd name="connsiteY1" fmla="*/ 552953 h 671804"/>
              <a:gd name="connsiteX2" fmla="*/ 643767 w 655001"/>
              <a:gd name="connsiteY2" fmla="*/ 664393 h 671804"/>
              <a:gd name="connsiteX3" fmla="*/ 641467 w 655001"/>
              <a:gd name="connsiteY3" fmla="*/ 671804 h 671804"/>
              <a:gd name="connsiteX4" fmla="*/ 434605 w 655001"/>
              <a:gd name="connsiteY4" fmla="*/ 671804 h 671804"/>
              <a:gd name="connsiteX5" fmla="*/ 449322 w 655001"/>
              <a:gd name="connsiteY5" fmla="*/ 624393 h 671804"/>
              <a:gd name="connsiteX6" fmla="*/ 456524 w 655001"/>
              <a:gd name="connsiteY6" fmla="*/ 552953 h 671804"/>
              <a:gd name="connsiteX7" fmla="*/ 102048 w 655001"/>
              <a:gd name="connsiteY7" fmla="*/ 198477 h 671804"/>
              <a:gd name="connsiteX8" fmla="*/ 30609 w 655001"/>
              <a:gd name="connsiteY8" fmla="*/ 205679 h 671804"/>
              <a:gd name="connsiteX9" fmla="*/ 0 w 655001"/>
              <a:gd name="connsiteY9" fmla="*/ 215180 h 671804"/>
              <a:gd name="connsiteX10" fmla="*/ 0 w 655001"/>
              <a:gd name="connsiteY10" fmla="*/ 10287 h 671804"/>
            </a:gdLst>
            <a:ahLst/>
            <a:cxnLst/>
            <a:rect l="l" t="t" r="r" b="b"/>
            <a:pathLst>
              <a:path w="655001" h="671804">
                <a:moveTo>
                  <a:pt x="102048" y="0"/>
                </a:moveTo>
                <a:cubicBezTo>
                  <a:pt x="407436" y="0"/>
                  <a:pt x="655001" y="247565"/>
                  <a:pt x="655001" y="552953"/>
                </a:cubicBezTo>
                <a:cubicBezTo>
                  <a:pt x="655001" y="591127"/>
                  <a:pt x="651133" y="628397"/>
                  <a:pt x="643767" y="664393"/>
                </a:cubicBezTo>
                <a:lnTo>
                  <a:pt x="641467" y="671804"/>
                </a:lnTo>
                <a:lnTo>
                  <a:pt x="434605" y="671804"/>
                </a:lnTo>
                <a:lnTo>
                  <a:pt x="449322" y="624393"/>
                </a:lnTo>
                <a:cubicBezTo>
                  <a:pt x="454044" y="601317"/>
                  <a:pt x="456524" y="577425"/>
                  <a:pt x="456524" y="552953"/>
                </a:cubicBezTo>
                <a:cubicBezTo>
                  <a:pt x="456524" y="357181"/>
                  <a:pt x="297820" y="198477"/>
                  <a:pt x="102048" y="198477"/>
                </a:cubicBezTo>
                <a:cubicBezTo>
                  <a:pt x="77577" y="198477"/>
                  <a:pt x="53684" y="200957"/>
                  <a:pt x="30609" y="205679"/>
                </a:cubicBezTo>
                <a:lnTo>
                  <a:pt x="0" y="215180"/>
                </a:lnTo>
                <a:lnTo>
                  <a:pt x="0" y="1028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547602" y="1894119"/>
            <a:ext cx="4075958" cy="79595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797225" y="1894119"/>
            <a:ext cx="4075958" cy="79595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547602" y="3556309"/>
            <a:ext cx="4075958" cy="79595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797225" y="3556309"/>
            <a:ext cx="4075958" cy="79595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2535771" y="1894117"/>
            <a:ext cx="2769989" cy="7959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系统概述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840321" y="1894117"/>
            <a:ext cx="2769989" cy="7959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教师端功能详解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2535771" y="3564624"/>
            <a:ext cx="2769989" cy="7793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学生端功能详解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7840320" y="3564624"/>
            <a:ext cx="2769989" cy="7793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系统技术架构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435650" y="1898487"/>
            <a:ext cx="899366" cy="787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6617615" y="1898487"/>
            <a:ext cx="1106363" cy="787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1361482" y="3568903"/>
            <a:ext cx="1113502" cy="7707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6616379" y="3568903"/>
            <a:ext cx="1109932" cy="7707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435650" y="5222867"/>
            <a:ext cx="899366" cy="787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767408" y="1164556"/>
            <a:ext cx="1262380" cy="2892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成绩查询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67408" y="1498511"/>
            <a:ext cx="1700530" cy="3852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提供成绩查询功能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。
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7267491" y="1645589"/>
            <a:ext cx="4251408" cy="3965271"/>
          </a:xfrm>
          <a:prstGeom prst="roundRect">
            <a:avLst>
              <a:gd name="adj" fmla="val 5401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alphaModFix/>
          </a:blip>
          <a:srcRect l="19956" r="19956"/>
          <a:stretch>
            <a:fillRect/>
          </a:stretch>
        </p:blipFill>
        <p:spPr>
          <a:xfrm>
            <a:off x="7361798" y="1733551"/>
            <a:ext cx="4062794" cy="3789349"/>
          </a:xfrm>
          <a:custGeom>
            <a:avLst/>
            <a:gdLst/>
            <a:ahLst/>
            <a:cxnLst/>
            <a:rect l="l" t="t" r="r" b="b"/>
            <a:pathLst>
              <a:path w="4062794" h="3789349">
                <a:moveTo>
                  <a:pt x="204663" y="0"/>
                </a:moveTo>
                <a:lnTo>
                  <a:pt x="3858131" y="0"/>
                </a:lnTo>
                <a:cubicBezTo>
                  <a:pt x="3971163" y="0"/>
                  <a:pt x="4062794" y="91631"/>
                  <a:pt x="4062794" y="204663"/>
                </a:cubicBezTo>
                <a:lnTo>
                  <a:pt x="4062794" y="3584686"/>
                </a:lnTo>
                <a:cubicBezTo>
                  <a:pt x="4062794" y="3697718"/>
                  <a:pt x="3971163" y="3789349"/>
                  <a:pt x="3858131" y="3789349"/>
                </a:cubicBezTo>
                <a:lnTo>
                  <a:pt x="204663" y="3789349"/>
                </a:lnTo>
                <a:cubicBezTo>
                  <a:pt x="91631" y="3789349"/>
                  <a:pt x="0" y="3697718"/>
                  <a:pt x="0" y="3584686"/>
                </a:cubicBezTo>
                <a:lnTo>
                  <a:pt x="0" y="204663"/>
                </a:lnTo>
                <a:cubicBezTo>
                  <a:pt x="0" y="91631"/>
                  <a:pt x="91631" y="0"/>
                  <a:pt x="20466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972822" y="3479878"/>
            <a:ext cx="336823" cy="325956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查看成绩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E3C3F981-206A-E919-9EDE-BB6BA80DA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38" y="1085738"/>
            <a:ext cx="9641584" cy="562033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6477" y="0"/>
            <a:ext cx="2912139" cy="6858000"/>
          </a:xfrm>
          <a:custGeom>
            <a:avLst/>
            <a:gdLst>
              <a:gd name="connsiteX0" fmla="*/ 609094 w 2912139"/>
              <a:gd name="connsiteY0" fmla="*/ 0 h 6858000"/>
              <a:gd name="connsiteX1" fmla="*/ 2912139 w 2912139"/>
              <a:gd name="connsiteY1" fmla="*/ 0 h 6858000"/>
              <a:gd name="connsiteX2" fmla="*/ 2912139 w 2912139"/>
              <a:gd name="connsiteY2" fmla="*/ 6858000 h 6858000"/>
              <a:gd name="connsiteX3" fmla="*/ 398145 w 2912139"/>
              <a:gd name="connsiteY3" fmla="*/ 6858000 h 6858000"/>
              <a:gd name="connsiteX4" fmla="*/ 372007 w 2912139"/>
              <a:gd name="connsiteY4" fmla="*/ 6849887 h 6858000"/>
              <a:gd name="connsiteX5" fmla="*/ 0 w 2912139"/>
              <a:gd name="connsiteY5" fmla="*/ 6288658 h 6858000"/>
              <a:gd name="connsiteX6" fmla="*/ 0 w 2912139"/>
              <a:gd name="connsiteY6" fmla="*/ 609094 h 6858000"/>
              <a:gd name="connsiteX7" fmla="*/ 609094 w 2912139"/>
              <a:gd name="connsiteY7" fmla="*/ 0 h 6858000"/>
            </a:gdLst>
            <a:ahLst/>
            <a:cxnLst/>
            <a:rect l="l" t="t" r="r" b="b"/>
            <a:pathLst>
              <a:path w="2912139" h="6858000">
                <a:moveTo>
                  <a:pt x="609094" y="0"/>
                </a:moveTo>
                <a:lnTo>
                  <a:pt x="2912139" y="0"/>
                </a:lnTo>
                <a:lnTo>
                  <a:pt x="2912139" y="6858000"/>
                </a:lnTo>
                <a:lnTo>
                  <a:pt x="398145" y="6858000"/>
                </a:lnTo>
                <a:lnTo>
                  <a:pt x="372007" y="6849887"/>
                </a:lnTo>
                <a:cubicBezTo>
                  <a:pt x="153394" y="6757421"/>
                  <a:pt x="0" y="6540953"/>
                  <a:pt x="0" y="6288658"/>
                </a:cubicBezTo>
                <a:lnTo>
                  <a:pt x="0" y="609094"/>
                </a:lnTo>
                <a:cubicBezTo>
                  <a:pt x="0" y="272701"/>
                  <a:pt x="272701" y="0"/>
                  <a:pt x="609094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-39938" y="1"/>
            <a:ext cx="676525" cy="674412"/>
          </a:xfrm>
          <a:custGeom>
            <a:avLst/>
            <a:gdLst>
              <a:gd name="connsiteX0" fmla="*/ 1300048 w 1923936"/>
              <a:gd name="connsiteY0" fmla="*/ 380778 h 1917927"/>
              <a:gd name="connsiteX1" fmla="*/ 1062949 w 1923936"/>
              <a:gd name="connsiteY1" fmla="*/ 617877 h 1917927"/>
              <a:gd name="connsiteX2" fmla="*/ 1300048 w 1923936"/>
              <a:gd name="connsiteY2" fmla="*/ 854976 h 1917927"/>
              <a:gd name="connsiteX3" fmla="*/ 1537147 w 1923936"/>
              <a:gd name="connsiteY3" fmla="*/ 617877 h 1917927"/>
              <a:gd name="connsiteX4" fmla="*/ 1300048 w 1923936"/>
              <a:gd name="connsiteY4" fmla="*/ 380778 h 1917927"/>
              <a:gd name="connsiteX5" fmla="*/ 1300048 w 1923936"/>
              <a:gd name="connsiteY5" fmla="*/ 351701 h 1917927"/>
              <a:gd name="connsiteX6" fmla="*/ 1566224 w 1923936"/>
              <a:gd name="connsiteY6" fmla="*/ 617877 h 1917927"/>
              <a:gd name="connsiteX7" fmla="*/ 1300048 w 1923936"/>
              <a:gd name="connsiteY7" fmla="*/ 884053 h 1917927"/>
              <a:gd name="connsiteX8" fmla="*/ 1033872 w 1923936"/>
              <a:gd name="connsiteY8" fmla="*/ 617877 h 1917927"/>
              <a:gd name="connsiteX9" fmla="*/ 1300048 w 1923936"/>
              <a:gd name="connsiteY9" fmla="*/ 351701 h 1917927"/>
              <a:gd name="connsiteX10" fmla="*/ 1300048 w 1923936"/>
              <a:gd name="connsiteY10" fmla="*/ 131526 h 1917927"/>
              <a:gd name="connsiteX11" fmla="*/ 813697 w 1923936"/>
              <a:gd name="connsiteY11" fmla="*/ 617877 h 1917927"/>
              <a:gd name="connsiteX12" fmla="*/ 1300048 w 1923936"/>
              <a:gd name="connsiteY12" fmla="*/ 1104228 h 1917927"/>
              <a:gd name="connsiteX13" fmla="*/ 1786399 w 1923936"/>
              <a:gd name="connsiteY13" fmla="*/ 617877 h 1917927"/>
              <a:gd name="connsiteX14" fmla="*/ 1300048 w 1923936"/>
              <a:gd name="connsiteY14" fmla="*/ 131526 h 1917927"/>
              <a:gd name="connsiteX15" fmla="*/ 1300048 w 1923936"/>
              <a:gd name="connsiteY15" fmla="*/ 71882 h 1917927"/>
              <a:gd name="connsiteX16" fmla="*/ 1846043 w 1923936"/>
              <a:gd name="connsiteY16" fmla="*/ 617877 h 1917927"/>
              <a:gd name="connsiteX17" fmla="*/ 1300048 w 1923936"/>
              <a:gd name="connsiteY17" fmla="*/ 1163872 h 1917927"/>
              <a:gd name="connsiteX18" fmla="*/ 754053 w 1923936"/>
              <a:gd name="connsiteY18" fmla="*/ 617877 h 1917927"/>
              <a:gd name="connsiteX19" fmla="*/ 1300048 w 1923936"/>
              <a:gd name="connsiteY19" fmla="*/ 71882 h 1917927"/>
              <a:gd name="connsiteX20" fmla="*/ 1758528 w 1923936"/>
              <a:gd name="connsiteY20" fmla="*/ 0 h 1917927"/>
              <a:gd name="connsiteX21" fmla="*/ 1906594 w 1923936"/>
              <a:gd name="connsiteY21" fmla="*/ 0 h 1917927"/>
              <a:gd name="connsiteX22" fmla="*/ 1912804 w 1923936"/>
              <a:gd name="connsiteY22" fmla="*/ 5123 h 1917927"/>
              <a:gd name="connsiteX23" fmla="*/ 1923936 w 1923936"/>
              <a:gd name="connsiteY23" fmla="*/ 18616 h 1917927"/>
              <a:gd name="connsiteX24" fmla="*/ 1923936 w 1923936"/>
              <a:gd name="connsiteY24" fmla="*/ 166682 h 1917927"/>
              <a:gd name="connsiteX25" fmla="*/ 1845866 w 1923936"/>
              <a:gd name="connsiteY25" fmla="*/ 72061 h 1917927"/>
              <a:gd name="connsiteX26" fmla="*/ 693504 w 1923936"/>
              <a:gd name="connsiteY26" fmla="*/ 0 h 1917927"/>
              <a:gd name="connsiteX27" fmla="*/ 841570 w 1923936"/>
              <a:gd name="connsiteY27" fmla="*/ 0 h 1917927"/>
              <a:gd name="connsiteX28" fmla="*/ 754232 w 1923936"/>
              <a:gd name="connsiteY28" fmla="*/ 72061 h 1917927"/>
              <a:gd name="connsiteX29" fmla="*/ 528147 w 1923936"/>
              <a:gd name="connsiteY29" fmla="*/ 617878 h 1917927"/>
              <a:gd name="connsiteX30" fmla="*/ 1300049 w 1923936"/>
              <a:gd name="connsiteY30" fmla="*/ 1389780 h 1917927"/>
              <a:gd name="connsiteX31" fmla="*/ 1845866 w 1923936"/>
              <a:gd name="connsiteY31" fmla="*/ 1163695 h 1917927"/>
              <a:gd name="connsiteX32" fmla="*/ 1923936 w 1923936"/>
              <a:gd name="connsiteY32" fmla="*/ 1069074 h 1917927"/>
              <a:gd name="connsiteX33" fmla="*/ 1923936 w 1923936"/>
              <a:gd name="connsiteY33" fmla="*/ 1217140 h 1917927"/>
              <a:gd name="connsiteX34" fmla="*/ 1912804 w 1923936"/>
              <a:gd name="connsiteY34" fmla="*/ 1230633 h 1917927"/>
              <a:gd name="connsiteX35" fmla="*/ 1300049 w 1923936"/>
              <a:gd name="connsiteY35" fmla="*/ 1484444 h 1917927"/>
              <a:gd name="connsiteX36" fmla="*/ 433483 w 1923936"/>
              <a:gd name="connsiteY36" fmla="*/ 617878 h 1917927"/>
              <a:gd name="connsiteX37" fmla="*/ 687294 w 1923936"/>
              <a:gd name="connsiteY37" fmla="*/ 5123 h 1917927"/>
              <a:gd name="connsiteX38" fmla="*/ 162869 w 1923936"/>
              <a:gd name="connsiteY38" fmla="*/ 0 h 1917927"/>
              <a:gd name="connsiteX39" fmla="*/ 323730 w 1923936"/>
              <a:gd name="connsiteY39" fmla="*/ 0 h 1917927"/>
              <a:gd name="connsiteX40" fmla="*/ 233021 w 1923936"/>
              <a:gd name="connsiteY40" fmla="*/ 167120 h 1917927"/>
              <a:gd name="connsiteX41" fmla="*/ 142017 w 1923936"/>
              <a:gd name="connsiteY41" fmla="*/ 617878 h 1917927"/>
              <a:gd name="connsiteX42" fmla="*/ 1300048 w 1923936"/>
              <a:gd name="connsiteY42" fmla="*/ 1775909 h 1917927"/>
              <a:gd name="connsiteX43" fmla="*/ 1852034 w 1923936"/>
              <a:gd name="connsiteY43" fmla="*/ 1636141 h 1917927"/>
              <a:gd name="connsiteX44" fmla="*/ 1923936 w 1923936"/>
              <a:gd name="connsiteY44" fmla="*/ 1592460 h 1917927"/>
              <a:gd name="connsiteX45" fmla="*/ 1923936 w 1923936"/>
              <a:gd name="connsiteY45" fmla="*/ 1758463 h 1917927"/>
              <a:gd name="connsiteX46" fmla="*/ 1919729 w 1923936"/>
              <a:gd name="connsiteY46" fmla="*/ 1761018 h 1917927"/>
              <a:gd name="connsiteX47" fmla="*/ 1300049 w 1923936"/>
              <a:gd name="connsiteY47" fmla="*/ 1917927 h 1917927"/>
              <a:gd name="connsiteX48" fmla="*/ 0 w 1923936"/>
              <a:gd name="connsiteY48" fmla="*/ 617878 h 1917927"/>
              <a:gd name="connsiteX49" fmla="*/ 102164 w 1923936"/>
              <a:gd name="connsiteY49" fmla="*/ 111840 h 1917927"/>
            </a:gdLst>
            <a:ahLst/>
            <a:cxnLst/>
            <a:rect l="l" t="t" r="r" b="b"/>
            <a:pathLst>
              <a:path w="1923936" h="1917927">
                <a:moveTo>
                  <a:pt x="1300048" y="380778"/>
                </a:moveTo>
                <a:cubicBezTo>
                  <a:pt x="1169102" y="380778"/>
                  <a:pt x="1062949" y="486931"/>
                  <a:pt x="1062949" y="617877"/>
                </a:cubicBezTo>
                <a:cubicBezTo>
                  <a:pt x="1062949" y="748823"/>
                  <a:pt x="1169102" y="854976"/>
                  <a:pt x="1300048" y="854976"/>
                </a:cubicBezTo>
                <a:cubicBezTo>
                  <a:pt x="1430994" y="854976"/>
                  <a:pt x="1537147" y="748823"/>
                  <a:pt x="1537147" y="617877"/>
                </a:cubicBezTo>
                <a:cubicBezTo>
                  <a:pt x="1537147" y="486931"/>
                  <a:pt x="1430994" y="380778"/>
                  <a:pt x="1300048" y="380778"/>
                </a:cubicBezTo>
                <a:close/>
                <a:moveTo>
                  <a:pt x="1300048" y="351701"/>
                </a:moveTo>
                <a:cubicBezTo>
                  <a:pt x="1447053" y="351701"/>
                  <a:pt x="1566224" y="470872"/>
                  <a:pt x="1566224" y="617877"/>
                </a:cubicBezTo>
                <a:cubicBezTo>
                  <a:pt x="1566224" y="764882"/>
                  <a:pt x="1447053" y="884053"/>
                  <a:pt x="1300048" y="884053"/>
                </a:cubicBezTo>
                <a:cubicBezTo>
                  <a:pt x="1153043" y="884053"/>
                  <a:pt x="1033872" y="764882"/>
                  <a:pt x="1033872" y="617877"/>
                </a:cubicBezTo>
                <a:cubicBezTo>
                  <a:pt x="1033872" y="470872"/>
                  <a:pt x="1153043" y="351701"/>
                  <a:pt x="1300048" y="351701"/>
                </a:cubicBezTo>
                <a:close/>
                <a:moveTo>
                  <a:pt x="1300048" y="131526"/>
                </a:moveTo>
                <a:cubicBezTo>
                  <a:pt x="1031444" y="131526"/>
                  <a:pt x="813697" y="349273"/>
                  <a:pt x="813697" y="617877"/>
                </a:cubicBezTo>
                <a:cubicBezTo>
                  <a:pt x="813697" y="886481"/>
                  <a:pt x="1031444" y="1104228"/>
                  <a:pt x="1300048" y="1104228"/>
                </a:cubicBezTo>
                <a:cubicBezTo>
                  <a:pt x="1568652" y="1104228"/>
                  <a:pt x="1786399" y="886481"/>
                  <a:pt x="1786399" y="617877"/>
                </a:cubicBezTo>
                <a:cubicBezTo>
                  <a:pt x="1786399" y="349273"/>
                  <a:pt x="1568652" y="131526"/>
                  <a:pt x="1300048" y="131526"/>
                </a:cubicBezTo>
                <a:close/>
                <a:moveTo>
                  <a:pt x="1300048" y="71882"/>
                </a:moveTo>
                <a:cubicBezTo>
                  <a:pt x="1601593" y="71882"/>
                  <a:pt x="1846043" y="316332"/>
                  <a:pt x="1846043" y="617877"/>
                </a:cubicBezTo>
                <a:cubicBezTo>
                  <a:pt x="1846043" y="919422"/>
                  <a:pt x="1601593" y="1163872"/>
                  <a:pt x="1300048" y="1163872"/>
                </a:cubicBezTo>
                <a:cubicBezTo>
                  <a:pt x="998503" y="1163872"/>
                  <a:pt x="754053" y="919422"/>
                  <a:pt x="754053" y="617877"/>
                </a:cubicBezTo>
                <a:cubicBezTo>
                  <a:pt x="754053" y="316332"/>
                  <a:pt x="998503" y="71882"/>
                  <a:pt x="1300048" y="71882"/>
                </a:cubicBezTo>
                <a:close/>
                <a:moveTo>
                  <a:pt x="1758528" y="0"/>
                </a:moveTo>
                <a:lnTo>
                  <a:pt x="1906594" y="0"/>
                </a:lnTo>
                <a:lnTo>
                  <a:pt x="1912804" y="5123"/>
                </a:lnTo>
                <a:lnTo>
                  <a:pt x="1923936" y="18616"/>
                </a:lnTo>
                <a:lnTo>
                  <a:pt x="1923936" y="166682"/>
                </a:lnTo>
                <a:lnTo>
                  <a:pt x="1845866" y="72061"/>
                </a:lnTo>
                <a:close/>
                <a:moveTo>
                  <a:pt x="693504" y="0"/>
                </a:moveTo>
                <a:lnTo>
                  <a:pt x="841570" y="0"/>
                </a:lnTo>
                <a:lnTo>
                  <a:pt x="754232" y="72061"/>
                </a:lnTo>
                <a:cubicBezTo>
                  <a:pt x="614545" y="211748"/>
                  <a:pt x="528147" y="404723"/>
                  <a:pt x="528147" y="617878"/>
                </a:cubicBezTo>
                <a:cubicBezTo>
                  <a:pt x="528147" y="1044188"/>
                  <a:pt x="873739" y="1389780"/>
                  <a:pt x="1300049" y="1389780"/>
                </a:cubicBezTo>
                <a:cubicBezTo>
                  <a:pt x="1513204" y="1389780"/>
                  <a:pt x="1706179" y="1303382"/>
                  <a:pt x="1845866" y="1163695"/>
                </a:cubicBezTo>
                <a:lnTo>
                  <a:pt x="1923936" y="1069074"/>
                </a:lnTo>
                <a:lnTo>
                  <a:pt x="1923936" y="1217140"/>
                </a:lnTo>
                <a:lnTo>
                  <a:pt x="1912804" y="1230633"/>
                </a:lnTo>
                <a:cubicBezTo>
                  <a:pt x="1755986" y="1387450"/>
                  <a:pt x="1539344" y="1484444"/>
                  <a:pt x="1300049" y="1484444"/>
                </a:cubicBezTo>
                <a:cubicBezTo>
                  <a:pt x="821458" y="1484444"/>
                  <a:pt x="433483" y="1096469"/>
                  <a:pt x="433483" y="617878"/>
                </a:cubicBezTo>
                <a:cubicBezTo>
                  <a:pt x="433483" y="378583"/>
                  <a:pt x="530477" y="161941"/>
                  <a:pt x="687294" y="5123"/>
                </a:cubicBezTo>
                <a:close/>
                <a:moveTo>
                  <a:pt x="162869" y="0"/>
                </a:moveTo>
                <a:lnTo>
                  <a:pt x="323730" y="0"/>
                </a:lnTo>
                <a:lnTo>
                  <a:pt x="233021" y="167120"/>
                </a:lnTo>
                <a:cubicBezTo>
                  <a:pt x="174421" y="305665"/>
                  <a:pt x="142017" y="457987"/>
                  <a:pt x="142017" y="617878"/>
                </a:cubicBezTo>
                <a:cubicBezTo>
                  <a:pt x="142017" y="1257441"/>
                  <a:pt x="660485" y="1775909"/>
                  <a:pt x="1300048" y="1775909"/>
                </a:cubicBezTo>
                <a:cubicBezTo>
                  <a:pt x="1499911" y="1775909"/>
                  <a:pt x="1687949" y="1725278"/>
                  <a:pt x="1852034" y="1636141"/>
                </a:cubicBezTo>
                <a:lnTo>
                  <a:pt x="1923936" y="1592460"/>
                </a:lnTo>
                <a:lnTo>
                  <a:pt x="1923936" y="1758463"/>
                </a:lnTo>
                <a:lnTo>
                  <a:pt x="1919729" y="1761018"/>
                </a:lnTo>
                <a:cubicBezTo>
                  <a:pt x="1735521" y="1861086"/>
                  <a:pt x="1524423" y="1917927"/>
                  <a:pt x="1300049" y="1917927"/>
                </a:cubicBezTo>
                <a:cubicBezTo>
                  <a:pt x="582052" y="1917927"/>
                  <a:pt x="0" y="1335875"/>
                  <a:pt x="0" y="617878"/>
                </a:cubicBezTo>
                <a:cubicBezTo>
                  <a:pt x="0" y="438379"/>
                  <a:pt x="36378" y="267376"/>
                  <a:pt x="102164" y="11184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-39938" y="6204290"/>
            <a:ext cx="676525" cy="674412"/>
          </a:xfrm>
          <a:custGeom>
            <a:avLst/>
            <a:gdLst>
              <a:gd name="connsiteX0" fmla="*/ 1300048 w 1923936"/>
              <a:gd name="connsiteY0" fmla="*/ 380778 h 1917927"/>
              <a:gd name="connsiteX1" fmla="*/ 1062949 w 1923936"/>
              <a:gd name="connsiteY1" fmla="*/ 617877 h 1917927"/>
              <a:gd name="connsiteX2" fmla="*/ 1300048 w 1923936"/>
              <a:gd name="connsiteY2" fmla="*/ 854976 h 1917927"/>
              <a:gd name="connsiteX3" fmla="*/ 1537147 w 1923936"/>
              <a:gd name="connsiteY3" fmla="*/ 617877 h 1917927"/>
              <a:gd name="connsiteX4" fmla="*/ 1300048 w 1923936"/>
              <a:gd name="connsiteY4" fmla="*/ 380778 h 1917927"/>
              <a:gd name="connsiteX5" fmla="*/ 1300048 w 1923936"/>
              <a:gd name="connsiteY5" fmla="*/ 351701 h 1917927"/>
              <a:gd name="connsiteX6" fmla="*/ 1566224 w 1923936"/>
              <a:gd name="connsiteY6" fmla="*/ 617877 h 1917927"/>
              <a:gd name="connsiteX7" fmla="*/ 1300048 w 1923936"/>
              <a:gd name="connsiteY7" fmla="*/ 884053 h 1917927"/>
              <a:gd name="connsiteX8" fmla="*/ 1033872 w 1923936"/>
              <a:gd name="connsiteY8" fmla="*/ 617877 h 1917927"/>
              <a:gd name="connsiteX9" fmla="*/ 1300048 w 1923936"/>
              <a:gd name="connsiteY9" fmla="*/ 351701 h 1917927"/>
              <a:gd name="connsiteX10" fmla="*/ 1300048 w 1923936"/>
              <a:gd name="connsiteY10" fmla="*/ 131526 h 1917927"/>
              <a:gd name="connsiteX11" fmla="*/ 813697 w 1923936"/>
              <a:gd name="connsiteY11" fmla="*/ 617877 h 1917927"/>
              <a:gd name="connsiteX12" fmla="*/ 1300048 w 1923936"/>
              <a:gd name="connsiteY12" fmla="*/ 1104228 h 1917927"/>
              <a:gd name="connsiteX13" fmla="*/ 1786399 w 1923936"/>
              <a:gd name="connsiteY13" fmla="*/ 617877 h 1917927"/>
              <a:gd name="connsiteX14" fmla="*/ 1300048 w 1923936"/>
              <a:gd name="connsiteY14" fmla="*/ 131526 h 1917927"/>
              <a:gd name="connsiteX15" fmla="*/ 1300048 w 1923936"/>
              <a:gd name="connsiteY15" fmla="*/ 71882 h 1917927"/>
              <a:gd name="connsiteX16" fmla="*/ 1846043 w 1923936"/>
              <a:gd name="connsiteY16" fmla="*/ 617877 h 1917927"/>
              <a:gd name="connsiteX17" fmla="*/ 1300048 w 1923936"/>
              <a:gd name="connsiteY17" fmla="*/ 1163872 h 1917927"/>
              <a:gd name="connsiteX18" fmla="*/ 754053 w 1923936"/>
              <a:gd name="connsiteY18" fmla="*/ 617877 h 1917927"/>
              <a:gd name="connsiteX19" fmla="*/ 1300048 w 1923936"/>
              <a:gd name="connsiteY19" fmla="*/ 71882 h 1917927"/>
              <a:gd name="connsiteX20" fmla="*/ 1758528 w 1923936"/>
              <a:gd name="connsiteY20" fmla="*/ 0 h 1917927"/>
              <a:gd name="connsiteX21" fmla="*/ 1906594 w 1923936"/>
              <a:gd name="connsiteY21" fmla="*/ 0 h 1917927"/>
              <a:gd name="connsiteX22" fmla="*/ 1912804 w 1923936"/>
              <a:gd name="connsiteY22" fmla="*/ 5123 h 1917927"/>
              <a:gd name="connsiteX23" fmla="*/ 1923936 w 1923936"/>
              <a:gd name="connsiteY23" fmla="*/ 18616 h 1917927"/>
              <a:gd name="connsiteX24" fmla="*/ 1923936 w 1923936"/>
              <a:gd name="connsiteY24" fmla="*/ 166682 h 1917927"/>
              <a:gd name="connsiteX25" fmla="*/ 1845866 w 1923936"/>
              <a:gd name="connsiteY25" fmla="*/ 72061 h 1917927"/>
              <a:gd name="connsiteX26" fmla="*/ 693504 w 1923936"/>
              <a:gd name="connsiteY26" fmla="*/ 0 h 1917927"/>
              <a:gd name="connsiteX27" fmla="*/ 841570 w 1923936"/>
              <a:gd name="connsiteY27" fmla="*/ 0 h 1917927"/>
              <a:gd name="connsiteX28" fmla="*/ 754232 w 1923936"/>
              <a:gd name="connsiteY28" fmla="*/ 72061 h 1917927"/>
              <a:gd name="connsiteX29" fmla="*/ 528147 w 1923936"/>
              <a:gd name="connsiteY29" fmla="*/ 617878 h 1917927"/>
              <a:gd name="connsiteX30" fmla="*/ 1300049 w 1923936"/>
              <a:gd name="connsiteY30" fmla="*/ 1389780 h 1917927"/>
              <a:gd name="connsiteX31" fmla="*/ 1845866 w 1923936"/>
              <a:gd name="connsiteY31" fmla="*/ 1163695 h 1917927"/>
              <a:gd name="connsiteX32" fmla="*/ 1923936 w 1923936"/>
              <a:gd name="connsiteY32" fmla="*/ 1069074 h 1917927"/>
              <a:gd name="connsiteX33" fmla="*/ 1923936 w 1923936"/>
              <a:gd name="connsiteY33" fmla="*/ 1217140 h 1917927"/>
              <a:gd name="connsiteX34" fmla="*/ 1912804 w 1923936"/>
              <a:gd name="connsiteY34" fmla="*/ 1230633 h 1917927"/>
              <a:gd name="connsiteX35" fmla="*/ 1300049 w 1923936"/>
              <a:gd name="connsiteY35" fmla="*/ 1484444 h 1917927"/>
              <a:gd name="connsiteX36" fmla="*/ 433483 w 1923936"/>
              <a:gd name="connsiteY36" fmla="*/ 617878 h 1917927"/>
              <a:gd name="connsiteX37" fmla="*/ 687294 w 1923936"/>
              <a:gd name="connsiteY37" fmla="*/ 5123 h 1917927"/>
              <a:gd name="connsiteX38" fmla="*/ 162869 w 1923936"/>
              <a:gd name="connsiteY38" fmla="*/ 0 h 1917927"/>
              <a:gd name="connsiteX39" fmla="*/ 323730 w 1923936"/>
              <a:gd name="connsiteY39" fmla="*/ 0 h 1917927"/>
              <a:gd name="connsiteX40" fmla="*/ 233021 w 1923936"/>
              <a:gd name="connsiteY40" fmla="*/ 167120 h 1917927"/>
              <a:gd name="connsiteX41" fmla="*/ 142017 w 1923936"/>
              <a:gd name="connsiteY41" fmla="*/ 617878 h 1917927"/>
              <a:gd name="connsiteX42" fmla="*/ 1300048 w 1923936"/>
              <a:gd name="connsiteY42" fmla="*/ 1775909 h 1917927"/>
              <a:gd name="connsiteX43" fmla="*/ 1852034 w 1923936"/>
              <a:gd name="connsiteY43" fmla="*/ 1636141 h 1917927"/>
              <a:gd name="connsiteX44" fmla="*/ 1923936 w 1923936"/>
              <a:gd name="connsiteY44" fmla="*/ 1592460 h 1917927"/>
              <a:gd name="connsiteX45" fmla="*/ 1923936 w 1923936"/>
              <a:gd name="connsiteY45" fmla="*/ 1758463 h 1917927"/>
              <a:gd name="connsiteX46" fmla="*/ 1919729 w 1923936"/>
              <a:gd name="connsiteY46" fmla="*/ 1761018 h 1917927"/>
              <a:gd name="connsiteX47" fmla="*/ 1300049 w 1923936"/>
              <a:gd name="connsiteY47" fmla="*/ 1917927 h 1917927"/>
              <a:gd name="connsiteX48" fmla="*/ 0 w 1923936"/>
              <a:gd name="connsiteY48" fmla="*/ 617878 h 1917927"/>
              <a:gd name="connsiteX49" fmla="*/ 102164 w 1923936"/>
              <a:gd name="connsiteY49" fmla="*/ 111840 h 1917927"/>
            </a:gdLst>
            <a:ahLst/>
            <a:cxnLst/>
            <a:rect l="l" t="t" r="r" b="b"/>
            <a:pathLst>
              <a:path w="1923936" h="1917927">
                <a:moveTo>
                  <a:pt x="1300048" y="380778"/>
                </a:moveTo>
                <a:cubicBezTo>
                  <a:pt x="1169102" y="380778"/>
                  <a:pt x="1062949" y="486931"/>
                  <a:pt x="1062949" y="617877"/>
                </a:cubicBezTo>
                <a:cubicBezTo>
                  <a:pt x="1062949" y="748823"/>
                  <a:pt x="1169102" y="854976"/>
                  <a:pt x="1300048" y="854976"/>
                </a:cubicBezTo>
                <a:cubicBezTo>
                  <a:pt x="1430994" y="854976"/>
                  <a:pt x="1537147" y="748823"/>
                  <a:pt x="1537147" y="617877"/>
                </a:cubicBezTo>
                <a:cubicBezTo>
                  <a:pt x="1537147" y="486931"/>
                  <a:pt x="1430994" y="380778"/>
                  <a:pt x="1300048" y="380778"/>
                </a:cubicBezTo>
                <a:close/>
                <a:moveTo>
                  <a:pt x="1300048" y="351701"/>
                </a:moveTo>
                <a:cubicBezTo>
                  <a:pt x="1447053" y="351701"/>
                  <a:pt x="1566224" y="470872"/>
                  <a:pt x="1566224" y="617877"/>
                </a:cubicBezTo>
                <a:cubicBezTo>
                  <a:pt x="1566224" y="764882"/>
                  <a:pt x="1447053" y="884053"/>
                  <a:pt x="1300048" y="884053"/>
                </a:cubicBezTo>
                <a:cubicBezTo>
                  <a:pt x="1153043" y="884053"/>
                  <a:pt x="1033872" y="764882"/>
                  <a:pt x="1033872" y="617877"/>
                </a:cubicBezTo>
                <a:cubicBezTo>
                  <a:pt x="1033872" y="470872"/>
                  <a:pt x="1153043" y="351701"/>
                  <a:pt x="1300048" y="351701"/>
                </a:cubicBezTo>
                <a:close/>
                <a:moveTo>
                  <a:pt x="1300048" y="131526"/>
                </a:moveTo>
                <a:cubicBezTo>
                  <a:pt x="1031444" y="131526"/>
                  <a:pt x="813697" y="349273"/>
                  <a:pt x="813697" y="617877"/>
                </a:cubicBezTo>
                <a:cubicBezTo>
                  <a:pt x="813697" y="886481"/>
                  <a:pt x="1031444" y="1104228"/>
                  <a:pt x="1300048" y="1104228"/>
                </a:cubicBezTo>
                <a:cubicBezTo>
                  <a:pt x="1568652" y="1104228"/>
                  <a:pt x="1786399" y="886481"/>
                  <a:pt x="1786399" y="617877"/>
                </a:cubicBezTo>
                <a:cubicBezTo>
                  <a:pt x="1786399" y="349273"/>
                  <a:pt x="1568652" y="131526"/>
                  <a:pt x="1300048" y="131526"/>
                </a:cubicBezTo>
                <a:close/>
                <a:moveTo>
                  <a:pt x="1300048" y="71882"/>
                </a:moveTo>
                <a:cubicBezTo>
                  <a:pt x="1601593" y="71882"/>
                  <a:pt x="1846043" y="316332"/>
                  <a:pt x="1846043" y="617877"/>
                </a:cubicBezTo>
                <a:cubicBezTo>
                  <a:pt x="1846043" y="919422"/>
                  <a:pt x="1601593" y="1163872"/>
                  <a:pt x="1300048" y="1163872"/>
                </a:cubicBezTo>
                <a:cubicBezTo>
                  <a:pt x="998503" y="1163872"/>
                  <a:pt x="754053" y="919422"/>
                  <a:pt x="754053" y="617877"/>
                </a:cubicBezTo>
                <a:cubicBezTo>
                  <a:pt x="754053" y="316332"/>
                  <a:pt x="998503" y="71882"/>
                  <a:pt x="1300048" y="71882"/>
                </a:cubicBezTo>
                <a:close/>
                <a:moveTo>
                  <a:pt x="1758528" y="0"/>
                </a:moveTo>
                <a:lnTo>
                  <a:pt x="1906594" y="0"/>
                </a:lnTo>
                <a:lnTo>
                  <a:pt x="1912804" y="5123"/>
                </a:lnTo>
                <a:lnTo>
                  <a:pt x="1923936" y="18616"/>
                </a:lnTo>
                <a:lnTo>
                  <a:pt x="1923936" y="166682"/>
                </a:lnTo>
                <a:lnTo>
                  <a:pt x="1845866" y="72061"/>
                </a:lnTo>
                <a:close/>
                <a:moveTo>
                  <a:pt x="693504" y="0"/>
                </a:moveTo>
                <a:lnTo>
                  <a:pt x="841570" y="0"/>
                </a:lnTo>
                <a:lnTo>
                  <a:pt x="754232" y="72061"/>
                </a:lnTo>
                <a:cubicBezTo>
                  <a:pt x="614545" y="211748"/>
                  <a:pt x="528147" y="404723"/>
                  <a:pt x="528147" y="617878"/>
                </a:cubicBezTo>
                <a:cubicBezTo>
                  <a:pt x="528147" y="1044188"/>
                  <a:pt x="873739" y="1389780"/>
                  <a:pt x="1300049" y="1389780"/>
                </a:cubicBezTo>
                <a:cubicBezTo>
                  <a:pt x="1513204" y="1389780"/>
                  <a:pt x="1706179" y="1303382"/>
                  <a:pt x="1845866" y="1163695"/>
                </a:cubicBezTo>
                <a:lnTo>
                  <a:pt x="1923936" y="1069074"/>
                </a:lnTo>
                <a:lnTo>
                  <a:pt x="1923936" y="1217140"/>
                </a:lnTo>
                <a:lnTo>
                  <a:pt x="1912804" y="1230633"/>
                </a:lnTo>
                <a:cubicBezTo>
                  <a:pt x="1755986" y="1387450"/>
                  <a:pt x="1539344" y="1484444"/>
                  <a:pt x="1300049" y="1484444"/>
                </a:cubicBezTo>
                <a:cubicBezTo>
                  <a:pt x="821458" y="1484444"/>
                  <a:pt x="433483" y="1096469"/>
                  <a:pt x="433483" y="617878"/>
                </a:cubicBezTo>
                <a:cubicBezTo>
                  <a:pt x="433483" y="378583"/>
                  <a:pt x="530477" y="161941"/>
                  <a:pt x="687294" y="5123"/>
                </a:cubicBezTo>
                <a:close/>
                <a:moveTo>
                  <a:pt x="162869" y="0"/>
                </a:moveTo>
                <a:lnTo>
                  <a:pt x="323730" y="0"/>
                </a:lnTo>
                <a:lnTo>
                  <a:pt x="233021" y="167120"/>
                </a:lnTo>
                <a:cubicBezTo>
                  <a:pt x="174421" y="305665"/>
                  <a:pt x="142017" y="457987"/>
                  <a:pt x="142017" y="617878"/>
                </a:cubicBezTo>
                <a:cubicBezTo>
                  <a:pt x="142017" y="1257441"/>
                  <a:pt x="660485" y="1775909"/>
                  <a:pt x="1300048" y="1775909"/>
                </a:cubicBezTo>
                <a:cubicBezTo>
                  <a:pt x="1499911" y="1775909"/>
                  <a:pt x="1687949" y="1725278"/>
                  <a:pt x="1852034" y="1636141"/>
                </a:cubicBezTo>
                <a:lnTo>
                  <a:pt x="1923936" y="1592460"/>
                </a:lnTo>
                <a:lnTo>
                  <a:pt x="1923936" y="1758463"/>
                </a:lnTo>
                <a:lnTo>
                  <a:pt x="1919729" y="1761018"/>
                </a:lnTo>
                <a:cubicBezTo>
                  <a:pt x="1735521" y="1861086"/>
                  <a:pt x="1524423" y="1917927"/>
                  <a:pt x="1300049" y="1917927"/>
                </a:cubicBezTo>
                <a:cubicBezTo>
                  <a:pt x="582052" y="1917927"/>
                  <a:pt x="0" y="1335875"/>
                  <a:pt x="0" y="617878"/>
                </a:cubicBezTo>
                <a:cubicBezTo>
                  <a:pt x="0" y="438379"/>
                  <a:pt x="36378" y="267376"/>
                  <a:pt x="102164" y="11184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508998" y="1"/>
            <a:ext cx="676525" cy="674412"/>
          </a:xfrm>
          <a:custGeom>
            <a:avLst/>
            <a:gdLst>
              <a:gd name="connsiteX0" fmla="*/ 1300048 w 1923936"/>
              <a:gd name="connsiteY0" fmla="*/ 380778 h 1917927"/>
              <a:gd name="connsiteX1" fmla="*/ 1062949 w 1923936"/>
              <a:gd name="connsiteY1" fmla="*/ 617877 h 1917927"/>
              <a:gd name="connsiteX2" fmla="*/ 1300048 w 1923936"/>
              <a:gd name="connsiteY2" fmla="*/ 854976 h 1917927"/>
              <a:gd name="connsiteX3" fmla="*/ 1537147 w 1923936"/>
              <a:gd name="connsiteY3" fmla="*/ 617877 h 1917927"/>
              <a:gd name="connsiteX4" fmla="*/ 1300048 w 1923936"/>
              <a:gd name="connsiteY4" fmla="*/ 380778 h 1917927"/>
              <a:gd name="connsiteX5" fmla="*/ 1300048 w 1923936"/>
              <a:gd name="connsiteY5" fmla="*/ 351701 h 1917927"/>
              <a:gd name="connsiteX6" fmla="*/ 1566224 w 1923936"/>
              <a:gd name="connsiteY6" fmla="*/ 617877 h 1917927"/>
              <a:gd name="connsiteX7" fmla="*/ 1300048 w 1923936"/>
              <a:gd name="connsiteY7" fmla="*/ 884053 h 1917927"/>
              <a:gd name="connsiteX8" fmla="*/ 1033872 w 1923936"/>
              <a:gd name="connsiteY8" fmla="*/ 617877 h 1917927"/>
              <a:gd name="connsiteX9" fmla="*/ 1300048 w 1923936"/>
              <a:gd name="connsiteY9" fmla="*/ 351701 h 1917927"/>
              <a:gd name="connsiteX10" fmla="*/ 1300048 w 1923936"/>
              <a:gd name="connsiteY10" fmla="*/ 131526 h 1917927"/>
              <a:gd name="connsiteX11" fmla="*/ 813697 w 1923936"/>
              <a:gd name="connsiteY11" fmla="*/ 617877 h 1917927"/>
              <a:gd name="connsiteX12" fmla="*/ 1300048 w 1923936"/>
              <a:gd name="connsiteY12" fmla="*/ 1104228 h 1917927"/>
              <a:gd name="connsiteX13" fmla="*/ 1786399 w 1923936"/>
              <a:gd name="connsiteY13" fmla="*/ 617877 h 1917927"/>
              <a:gd name="connsiteX14" fmla="*/ 1300048 w 1923936"/>
              <a:gd name="connsiteY14" fmla="*/ 131526 h 1917927"/>
              <a:gd name="connsiteX15" fmla="*/ 1300048 w 1923936"/>
              <a:gd name="connsiteY15" fmla="*/ 71882 h 1917927"/>
              <a:gd name="connsiteX16" fmla="*/ 1846043 w 1923936"/>
              <a:gd name="connsiteY16" fmla="*/ 617877 h 1917927"/>
              <a:gd name="connsiteX17" fmla="*/ 1300048 w 1923936"/>
              <a:gd name="connsiteY17" fmla="*/ 1163872 h 1917927"/>
              <a:gd name="connsiteX18" fmla="*/ 754053 w 1923936"/>
              <a:gd name="connsiteY18" fmla="*/ 617877 h 1917927"/>
              <a:gd name="connsiteX19" fmla="*/ 1300048 w 1923936"/>
              <a:gd name="connsiteY19" fmla="*/ 71882 h 1917927"/>
              <a:gd name="connsiteX20" fmla="*/ 1758528 w 1923936"/>
              <a:gd name="connsiteY20" fmla="*/ 0 h 1917927"/>
              <a:gd name="connsiteX21" fmla="*/ 1906594 w 1923936"/>
              <a:gd name="connsiteY21" fmla="*/ 0 h 1917927"/>
              <a:gd name="connsiteX22" fmla="*/ 1912804 w 1923936"/>
              <a:gd name="connsiteY22" fmla="*/ 5123 h 1917927"/>
              <a:gd name="connsiteX23" fmla="*/ 1923936 w 1923936"/>
              <a:gd name="connsiteY23" fmla="*/ 18616 h 1917927"/>
              <a:gd name="connsiteX24" fmla="*/ 1923936 w 1923936"/>
              <a:gd name="connsiteY24" fmla="*/ 166682 h 1917927"/>
              <a:gd name="connsiteX25" fmla="*/ 1845866 w 1923936"/>
              <a:gd name="connsiteY25" fmla="*/ 72061 h 1917927"/>
              <a:gd name="connsiteX26" fmla="*/ 693504 w 1923936"/>
              <a:gd name="connsiteY26" fmla="*/ 0 h 1917927"/>
              <a:gd name="connsiteX27" fmla="*/ 841570 w 1923936"/>
              <a:gd name="connsiteY27" fmla="*/ 0 h 1917927"/>
              <a:gd name="connsiteX28" fmla="*/ 754232 w 1923936"/>
              <a:gd name="connsiteY28" fmla="*/ 72061 h 1917927"/>
              <a:gd name="connsiteX29" fmla="*/ 528147 w 1923936"/>
              <a:gd name="connsiteY29" fmla="*/ 617878 h 1917927"/>
              <a:gd name="connsiteX30" fmla="*/ 1300049 w 1923936"/>
              <a:gd name="connsiteY30" fmla="*/ 1389780 h 1917927"/>
              <a:gd name="connsiteX31" fmla="*/ 1845866 w 1923936"/>
              <a:gd name="connsiteY31" fmla="*/ 1163695 h 1917927"/>
              <a:gd name="connsiteX32" fmla="*/ 1923936 w 1923936"/>
              <a:gd name="connsiteY32" fmla="*/ 1069074 h 1917927"/>
              <a:gd name="connsiteX33" fmla="*/ 1923936 w 1923936"/>
              <a:gd name="connsiteY33" fmla="*/ 1217140 h 1917927"/>
              <a:gd name="connsiteX34" fmla="*/ 1912804 w 1923936"/>
              <a:gd name="connsiteY34" fmla="*/ 1230633 h 1917927"/>
              <a:gd name="connsiteX35" fmla="*/ 1300049 w 1923936"/>
              <a:gd name="connsiteY35" fmla="*/ 1484444 h 1917927"/>
              <a:gd name="connsiteX36" fmla="*/ 433483 w 1923936"/>
              <a:gd name="connsiteY36" fmla="*/ 617878 h 1917927"/>
              <a:gd name="connsiteX37" fmla="*/ 687294 w 1923936"/>
              <a:gd name="connsiteY37" fmla="*/ 5123 h 1917927"/>
              <a:gd name="connsiteX38" fmla="*/ 162869 w 1923936"/>
              <a:gd name="connsiteY38" fmla="*/ 0 h 1917927"/>
              <a:gd name="connsiteX39" fmla="*/ 323730 w 1923936"/>
              <a:gd name="connsiteY39" fmla="*/ 0 h 1917927"/>
              <a:gd name="connsiteX40" fmla="*/ 233021 w 1923936"/>
              <a:gd name="connsiteY40" fmla="*/ 167120 h 1917927"/>
              <a:gd name="connsiteX41" fmla="*/ 142017 w 1923936"/>
              <a:gd name="connsiteY41" fmla="*/ 617878 h 1917927"/>
              <a:gd name="connsiteX42" fmla="*/ 1300048 w 1923936"/>
              <a:gd name="connsiteY42" fmla="*/ 1775909 h 1917927"/>
              <a:gd name="connsiteX43" fmla="*/ 1852034 w 1923936"/>
              <a:gd name="connsiteY43" fmla="*/ 1636141 h 1917927"/>
              <a:gd name="connsiteX44" fmla="*/ 1923936 w 1923936"/>
              <a:gd name="connsiteY44" fmla="*/ 1592460 h 1917927"/>
              <a:gd name="connsiteX45" fmla="*/ 1923936 w 1923936"/>
              <a:gd name="connsiteY45" fmla="*/ 1758463 h 1917927"/>
              <a:gd name="connsiteX46" fmla="*/ 1919729 w 1923936"/>
              <a:gd name="connsiteY46" fmla="*/ 1761018 h 1917927"/>
              <a:gd name="connsiteX47" fmla="*/ 1300049 w 1923936"/>
              <a:gd name="connsiteY47" fmla="*/ 1917927 h 1917927"/>
              <a:gd name="connsiteX48" fmla="*/ 0 w 1923936"/>
              <a:gd name="connsiteY48" fmla="*/ 617878 h 1917927"/>
              <a:gd name="connsiteX49" fmla="*/ 102164 w 1923936"/>
              <a:gd name="connsiteY49" fmla="*/ 111840 h 1917927"/>
            </a:gdLst>
            <a:ahLst/>
            <a:cxnLst/>
            <a:rect l="l" t="t" r="r" b="b"/>
            <a:pathLst>
              <a:path w="1923936" h="1917927">
                <a:moveTo>
                  <a:pt x="1300048" y="380778"/>
                </a:moveTo>
                <a:cubicBezTo>
                  <a:pt x="1169102" y="380778"/>
                  <a:pt x="1062949" y="486931"/>
                  <a:pt x="1062949" y="617877"/>
                </a:cubicBezTo>
                <a:cubicBezTo>
                  <a:pt x="1062949" y="748823"/>
                  <a:pt x="1169102" y="854976"/>
                  <a:pt x="1300048" y="854976"/>
                </a:cubicBezTo>
                <a:cubicBezTo>
                  <a:pt x="1430994" y="854976"/>
                  <a:pt x="1537147" y="748823"/>
                  <a:pt x="1537147" y="617877"/>
                </a:cubicBezTo>
                <a:cubicBezTo>
                  <a:pt x="1537147" y="486931"/>
                  <a:pt x="1430994" y="380778"/>
                  <a:pt x="1300048" y="380778"/>
                </a:cubicBezTo>
                <a:close/>
                <a:moveTo>
                  <a:pt x="1300048" y="351701"/>
                </a:moveTo>
                <a:cubicBezTo>
                  <a:pt x="1447053" y="351701"/>
                  <a:pt x="1566224" y="470872"/>
                  <a:pt x="1566224" y="617877"/>
                </a:cubicBezTo>
                <a:cubicBezTo>
                  <a:pt x="1566224" y="764882"/>
                  <a:pt x="1447053" y="884053"/>
                  <a:pt x="1300048" y="884053"/>
                </a:cubicBezTo>
                <a:cubicBezTo>
                  <a:pt x="1153043" y="884053"/>
                  <a:pt x="1033872" y="764882"/>
                  <a:pt x="1033872" y="617877"/>
                </a:cubicBezTo>
                <a:cubicBezTo>
                  <a:pt x="1033872" y="470872"/>
                  <a:pt x="1153043" y="351701"/>
                  <a:pt x="1300048" y="351701"/>
                </a:cubicBezTo>
                <a:close/>
                <a:moveTo>
                  <a:pt x="1300048" y="131526"/>
                </a:moveTo>
                <a:cubicBezTo>
                  <a:pt x="1031444" y="131526"/>
                  <a:pt x="813697" y="349273"/>
                  <a:pt x="813697" y="617877"/>
                </a:cubicBezTo>
                <a:cubicBezTo>
                  <a:pt x="813697" y="886481"/>
                  <a:pt x="1031444" y="1104228"/>
                  <a:pt x="1300048" y="1104228"/>
                </a:cubicBezTo>
                <a:cubicBezTo>
                  <a:pt x="1568652" y="1104228"/>
                  <a:pt x="1786399" y="886481"/>
                  <a:pt x="1786399" y="617877"/>
                </a:cubicBezTo>
                <a:cubicBezTo>
                  <a:pt x="1786399" y="349273"/>
                  <a:pt x="1568652" y="131526"/>
                  <a:pt x="1300048" y="131526"/>
                </a:cubicBezTo>
                <a:close/>
                <a:moveTo>
                  <a:pt x="1300048" y="71882"/>
                </a:moveTo>
                <a:cubicBezTo>
                  <a:pt x="1601593" y="71882"/>
                  <a:pt x="1846043" y="316332"/>
                  <a:pt x="1846043" y="617877"/>
                </a:cubicBezTo>
                <a:cubicBezTo>
                  <a:pt x="1846043" y="919422"/>
                  <a:pt x="1601593" y="1163872"/>
                  <a:pt x="1300048" y="1163872"/>
                </a:cubicBezTo>
                <a:cubicBezTo>
                  <a:pt x="998503" y="1163872"/>
                  <a:pt x="754053" y="919422"/>
                  <a:pt x="754053" y="617877"/>
                </a:cubicBezTo>
                <a:cubicBezTo>
                  <a:pt x="754053" y="316332"/>
                  <a:pt x="998503" y="71882"/>
                  <a:pt x="1300048" y="71882"/>
                </a:cubicBezTo>
                <a:close/>
                <a:moveTo>
                  <a:pt x="1758528" y="0"/>
                </a:moveTo>
                <a:lnTo>
                  <a:pt x="1906594" y="0"/>
                </a:lnTo>
                <a:lnTo>
                  <a:pt x="1912804" y="5123"/>
                </a:lnTo>
                <a:lnTo>
                  <a:pt x="1923936" y="18616"/>
                </a:lnTo>
                <a:lnTo>
                  <a:pt x="1923936" y="166682"/>
                </a:lnTo>
                <a:lnTo>
                  <a:pt x="1845866" y="72061"/>
                </a:lnTo>
                <a:close/>
                <a:moveTo>
                  <a:pt x="693504" y="0"/>
                </a:moveTo>
                <a:lnTo>
                  <a:pt x="841570" y="0"/>
                </a:lnTo>
                <a:lnTo>
                  <a:pt x="754232" y="72061"/>
                </a:lnTo>
                <a:cubicBezTo>
                  <a:pt x="614545" y="211748"/>
                  <a:pt x="528147" y="404723"/>
                  <a:pt x="528147" y="617878"/>
                </a:cubicBezTo>
                <a:cubicBezTo>
                  <a:pt x="528147" y="1044188"/>
                  <a:pt x="873739" y="1389780"/>
                  <a:pt x="1300049" y="1389780"/>
                </a:cubicBezTo>
                <a:cubicBezTo>
                  <a:pt x="1513204" y="1389780"/>
                  <a:pt x="1706179" y="1303382"/>
                  <a:pt x="1845866" y="1163695"/>
                </a:cubicBezTo>
                <a:lnTo>
                  <a:pt x="1923936" y="1069074"/>
                </a:lnTo>
                <a:lnTo>
                  <a:pt x="1923936" y="1217140"/>
                </a:lnTo>
                <a:lnTo>
                  <a:pt x="1912804" y="1230633"/>
                </a:lnTo>
                <a:cubicBezTo>
                  <a:pt x="1755986" y="1387450"/>
                  <a:pt x="1539344" y="1484444"/>
                  <a:pt x="1300049" y="1484444"/>
                </a:cubicBezTo>
                <a:cubicBezTo>
                  <a:pt x="821458" y="1484444"/>
                  <a:pt x="433483" y="1096469"/>
                  <a:pt x="433483" y="617878"/>
                </a:cubicBezTo>
                <a:cubicBezTo>
                  <a:pt x="433483" y="378583"/>
                  <a:pt x="530477" y="161941"/>
                  <a:pt x="687294" y="5123"/>
                </a:cubicBezTo>
                <a:close/>
                <a:moveTo>
                  <a:pt x="162869" y="0"/>
                </a:moveTo>
                <a:lnTo>
                  <a:pt x="323730" y="0"/>
                </a:lnTo>
                <a:lnTo>
                  <a:pt x="233021" y="167120"/>
                </a:lnTo>
                <a:cubicBezTo>
                  <a:pt x="174421" y="305665"/>
                  <a:pt x="142017" y="457987"/>
                  <a:pt x="142017" y="617878"/>
                </a:cubicBezTo>
                <a:cubicBezTo>
                  <a:pt x="142017" y="1257441"/>
                  <a:pt x="660485" y="1775909"/>
                  <a:pt x="1300048" y="1775909"/>
                </a:cubicBezTo>
                <a:cubicBezTo>
                  <a:pt x="1499911" y="1775909"/>
                  <a:pt x="1687949" y="1725278"/>
                  <a:pt x="1852034" y="1636141"/>
                </a:cubicBezTo>
                <a:lnTo>
                  <a:pt x="1923936" y="1592460"/>
                </a:lnTo>
                <a:lnTo>
                  <a:pt x="1923936" y="1758463"/>
                </a:lnTo>
                <a:lnTo>
                  <a:pt x="1919729" y="1761018"/>
                </a:lnTo>
                <a:cubicBezTo>
                  <a:pt x="1735521" y="1861086"/>
                  <a:pt x="1524423" y="1917927"/>
                  <a:pt x="1300049" y="1917927"/>
                </a:cubicBezTo>
                <a:cubicBezTo>
                  <a:pt x="582052" y="1917927"/>
                  <a:pt x="0" y="1335875"/>
                  <a:pt x="0" y="617878"/>
                </a:cubicBezTo>
                <a:cubicBezTo>
                  <a:pt x="0" y="438379"/>
                  <a:pt x="36378" y="267376"/>
                  <a:pt x="102164" y="11184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11515475" y="6223340"/>
            <a:ext cx="676525" cy="674412"/>
          </a:xfrm>
          <a:custGeom>
            <a:avLst/>
            <a:gdLst>
              <a:gd name="connsiteX0" fmla="*/ 1300048 w 1923936"/>
              <a:gd name="connsiteY0" fmla="*/ 380778 h 1917927"/>
              <a:gd name="connsiteX1" fmla="*/ 1062949 w 1923936"/>
              <a:gd name="connsiteY1" fmla="*/ 617877 h 1917927"/>
              <a:gd name="connsiteX2" fmla="*/ 1300048 w 1923936"/>
              <a:gd name="connsiteY2" fmla="*/ 854976 h 1917927"/>
              <a:gd name="connsiteX3" fmla="*/ 1537147 w 1923936"/>
              <a:gd name="connsiteY3" fmla="*/ 617877 h 1917927"/>
              <a:gd name="connsiteX4" fmla="*/ 1300048 w 1923936"/>
              <a:gd name="connsiteY4" fmla="*/ 380778 h 1917927"/>
              <a:gd name="connsiteX5" fmla="*/ 1300048 w 1923936"/>
              <a:gd name="connsiteY5" fmla="*/ 351701 h 1917927"/>
              <a:gd name="connsiteX6" fmla="*/ 1566224 w 1923936"/>
              <a:gd name="connsiteY6" fmla="*/ 617877 h 1917927"/>
              <a:gd name="connsiteX7" fmla="*/ 1300048 w 1923936"/>
              <a:gd name="connsiteY7" fmla="*/ 884053 h 1917927"/>
              <a:gd name="connsiteX8" fmla="*/ 1033872 w 1923936"/>
              <a:gd name="connsiteY8" fmla="*/ 617877 h 1917927"/>
              <a:gd name="connsiteX9" fmla="*/ 1300048 w 1923936"/>
              <a:gd name="connsiteY9" fmla="*/ 351701 h 1917927"/>
              <a:gd name="connsiteX10" fmla="*/ 1300048 w 1923936"/>
              <a:gd name="connsiteY10" fmla="*/ 131526 h 1917927"/>
              <a:gd name="connsiteX11" fmla="*/ 813697 w 1923936"/>
              <a:gd name="connsiteY11" fmla="*/ 617877 h 1917927"/>
              <a:gd name="connsiteX12" fmla="*/ 1300048 w 1923936"/>
              <a:gd name="connsiteY12" fmla="*/ 1104228 h 1917927"/>
              <a:gd name="connsiteX13" fmla="*/ 1786399 w 1923936"/>
              <a:gd name="connsiteY13" fmla="*/ 617877 h 1917927"/>
              <a:gd name="connsiteX14" fmla="*/ 1300048 w 1923936"/>
              <a:gd name="connsiteY14" fmla="*/ 131526 h 1917927"/>
              <a:gd name="connsiteX15" fmla="*/ 1300048 w 1923936"/>
              <a:gd name="connsiteY15" fmla="*/ 71882 h 1917927"/>
              <a:gd name="connsiteX16" fmla="*/ 1846043 w 1923936"/>
              <a:gd name="connsiteY16" fmla="*/ 617877 h 1917927"/>
              <a:gd name="connsiteX17" fmla="*/ 1300048 w 1923936"/>
              <a:gd name="connsiteY17" fmla="*/ 1163872 h 1917927"/>
              <a:gd name="connsiteX18" fmla="*/ 754053 w 1923936"/>
              <a:gd name="connsiteY18" fmla="*/ 617877 h 1917927"/>
              <a:gd name="connsiteX19" fmla="*/ 1300048 w 1923936"/>
              <a:gd name="connsiteY19" fmla="*/ 71882 h 1917927"/>
              <a:gd name="connsiteX20" fmla="*/ 1758528 w 1923936"/>
              <a:gd name="connsiteY20" fmla="*/ 0 h 1917927"/>
              <a:gd name="connsiteX21" fmla="*/ 1906594 w 1923936"/>
              <a:gd name="connsiteY21" fmla="*/ 0 h 1917927"/>
              <a:gd name="connsiteX22" fmla="*/ 1912804 w 1923936"/>
              <a:gd name="connsiteY22" fmla="*/ 5123 h 1917927"/>
              <a:gd name="connsiteX23" fmla="*/ 1923936 w 1923936"/>
              <a:gd name="connsiteY23" fmla="*/ 18616 h 1917927"/>
              <a:gd name="connsiteX24" fmla="*/ 1923936 w 1923936"/>
              <a:gd name="connsiteY24" fmla="*/ 166682 h 1917927"/>
              <a:gd name="connsiteX25" fmla="*/ 1845866 w 1923936"/>
              <a:gd name="connsiteY25" fmla="*/ 72061 h 1917927"/>
              <a:gd name="connsiteX26" fmla="*/ 693504 w 1923936"/>
              <a:gd name="connsiteY26" fmla="*/ 0 h 1917927"/>
              <a:gd name="connsiteX27" fmla="*/ 841570 w 1923936"/>
              <a:gd name="connsiteY27" fmla="*/ 0 h 1917927"/>
              <a:gd name="connsiteX28" fmla="*/ 754232 w 1923936"/>
              <a:gd name="connsiteY28" fmla="*/ 72061 h 1917927"/>
              <a:gd name="connsiteX29" fmla="*/ 528147 w 1923936"/>
              <a:gd name="connsiteY29" fmla="*/ 617878 h 1917927"/>
              <a:gd name="connsiteX30" fmla="*/ 1300049 w 1923936"/>
              <a:gd name="connsiteY30" fmla="*/ 1389780 h 1917927"/>
              <a:gd name="connsiteX31" fmla="*/ 1845866 w 1923936"/>
              <a:gd name="connsiteY31" fmla="*/ 1163695 h 1917927"/>
              <a:gd name="connsiteX32" fmla="*/ 1923936 w 1923936"/>
              <a:gd name="connsiteY32" fmla="*/ 1069074 h 1917927"/>
              <a:gd name="connsiteX33" fmla="*/ 1923936 w 1923936"/>
              <a:gd name="connsiteY33" fmla="*/ 1217140 h 1917927"/>
              <a:gd name="connsiteX34" fmla="*/ 1912804 w 1923936"/>
              <a:gd name="connsiteY34" fmla="*/ 1230633 h 1917927"/>
              <a:gd name="connsiteX35" fmla="*/ 1300049 w 1923936"/>
              <a:gd name="connsiteY35" fmla="*/ 1484444 h 1917927"/>
              <a:gd name="connsiteX36" fmla="*/ 433483 w 1923936"/>
              <a:gd name="connsiteY36" fmla="*/ 617878 h 1917927"/>
              <a:gd name="connsiteX37" fmla="*/ 687294 w 1923936"/>
              <a:gd name="connsiteY37" fmla="*/ 5123 h 1917927"/>
              <a:gd name="connsiteX38" fmla="*/ 162869 w 1923936"/>
              <a:gd name="connsiteY38" fmla="*/ 0 h 1917927"/>
              <a:gd name="connsiteX39" fmla="*/ 323730 w 1923936"/>
              <a:gd name="connsiteY39" fmla="*/ 0 h 1917927"/>
              <a:gd name="connsiteX40" fmla="*/ 233021 w 1923936"/>
              <a:gd name="connsiteY40" fmla="*/ 167120 h 1917927"/>
              <a:gd name="connsiteX41" fmla="*/ 142017 w 1923936"/>
              <a:gd name="connsiteY41" fmla="*/ 617878 h 1917927"/>
              <a:gd name="connsiteX42" fmla="*/ 1300048 w 1923936"/>
              <a:gd name="connsiteY42" fmla="*/ 1775909 h 1917927"/>
              <a:gd name="connsiteX43" fmla="*/ 1852034 w 1923936"/>
              <a:gd name="connsiteY43" fmla="*/ 1636141 h 1917927"/>
              <a:gd name="connsiteX44" fmla="*/ 1923936 w 1923936"/>
              <a:gd name="connsiteY44" fmla="*/ 1592460 h 1917927"/>
              <a:gd name="connsiteX45" fmla="*/ 1923936 w 1923936"/>
              <a:gd name="connsiteY45" fmla="*/ 1758463 h 1917927"/>
              <a:gd name="connsiteX46" fmla="*/ 1919729 w 1923936"/>
              <a:gd name="connsiteY46" fmla="*/ 1761018 h 1917927"/>
              <a:gd name="connsiteX47" fmla="*/ 1300049 w 1923936"/>
              <a:gd name="connsiteY47" fmla="*/ 1917927 h 1917927"/>
              <a:gd name="connsiteX48" fmla="*/ 0 w 1923936"/>
              <a:gd name="connsiteY48" fmla="*/ 617878 h 1917927"/>
              <a:gd name="connsiteX49" fmla="*/ 102164 w 1923936"/>
              <a:gd name="connsiteY49" fmla="*/ 111840 h 1917927"/>
            </a:gdLst>
            <a:ahLst/>
            <a:cxnLst/>
            <a:rect l="l" t="t" r="r" b="b"/>
            <a:pathLst>
              <a:path w="1923936" h="1917927">
                <a:moveTo>
                  <a:pt x="1300048" y="380778"/>
                </a:moveTo>
                <a:cubicBezTo>
                  <a:pt x="1169102" y="380778"/>
                  <a:pt x="1062949" y="486931"/>
                  <a:pt x="1062949" y="617877"/>
                </a:cubicBezTo>
                <a:cubicBezTo>
                  <a:pt x="1062949" y="748823"/>
                  <a:pt x="1169102" y="854976"/>
                  <a:pt x="1300048" y="854976"/>
                </a:cubicBezTo>
                <a:cubicBezTo>
                  <a:pt x="1430994" y="854976"/>
                  <a:pt x="1537147" y="748823"/>
                  <a:pt x="1537147" y="617877"/>
                </a:cubicBezTo>
                <a:cubicBezTo>
                  <a:pt x="1537147" y="486931"/>
                  <a:pt x="1430994" y="380778"/>
                  <a:pt x="1300048" y="380778"/>
                </a:cubicBezTo>
                <a:close/>
                <a:moveTo>
                  <a:pt x="1300048" y="351701"/>
                </a:moveTo>
                <a:cubicBezTo>
                  <a:pt x="1447053" y="351701"/>
                  <a:pt x="1566224" y="470872"/>
                  <a:pt x="1566224" y="617877"/>
                </a:cubicBezTo>
                <a:cubicBezTo>
                  <a:pt x="1566224" y="764882"/>
                  <a:pt x="1447053" y="884053"/>
                  <a:pt x="1300048" y="884053"/>
                </a:cubicBezTo>
                <a:cubicBezTo>
                  <a:pt x="1153043" y="884053"/>
                  <a:pt x="1033872" y="764882"/>
                  <a:pt x="1033872" y="617877"/>
                </a:cubicBezTo>
                <a:cubicBezTo>
                  <a:pt x="1033872" y="470872"/>
                  <a:pt x="1153043" y="351701"/>
                  <a:pt x="1300048" y="351701"/>
                </a:cubicBezTo>
                <a:close/>
                <a:moveTo>
                  <a:pt x="1300048" y="131526"/>
                </a:moveTo>
                <a:cubicBezTo>
                  <a:pt x="1031444" y="131526"/>
                  <a:pt x="813697" y="349273"/>
                  <a:pt x="813697" y="617877"/>
                </a:cubicBezTo>
                <a:cubicBezTo>
                  <a:pt x="813697" y="886481"/>
                  <a:pt x="1031444" y="1104228"/>
                  <a:pt x="1300048" y="1104228"/>
                </a:cubicBezTo>
                <a:cubicBezTo>
                  <a:pt x="1568652" y="1104228"/>
                  <a:pt x="1786399" y="886481"/>
                  <a:pt x="1786399" y="617877"/>
                </a:cubicBezTo>
                <a:cubicBezTo>
                  <a:pt x="1786399" y="349273"/>
                  <a:pt x="1568652" y="131526"/>
                  <a:pt x="1300048" y="131526"/>
                </a:cubicBezTo>
                <a:close/>
                <a:moveTo>
                  <a:pt x="1300048" y="71882"/>
                </a:moveTo>
                <a:cubicBezTo>
                  <a:pt x="1601593" y="71882"/>
                  <a:pt x="1846043" y="316332"/>
                  <a:pt x="1846043" y="617877"/>
                </a:cubicBezTo>
                <a:cubicBezTo>
                  <a:pt x="1846043" y="919422"/>
                  <a:pt x="1601593" y="1163872"/>
                  <a:pt x="1300048" y="1163872"/>
                </a:cubicBezTo>
                <a:cubicBezTo>
                  <a:pt x="998503" y="1163872"/>
                  <a:pt x="754053" y="919422"/>
                  <a:pt x="754053" y="617877"/>
                </a:cubicBezTo>
                <a:cubicBezTo>
                  <a:pt x="754053" y="316332"/>
                  <a:pt x="998503" y="71882"/>
                  <a:pt x="1300048" y="71882"/>
                </a:cubicBezTo>
                <a:close/>
                <a:moveTo>
                  <a:pt x="1758528" y="0"/>
                </a:moveTo>
                <a:lnTo>
                  <a:pt x="1906594" y="0"/>
                </a:lnTo>
                <a:lnTo>
                  <a:pt x="1912804" y="5123"/>
                </a:lnTo>
                <a:lnTo>
                  <a:pt x="1923936" y="18616"/>
                </a:lnTo>
                <a:lnTo>
                  <a:pt x="1923936" y="166682"/>
                </a:lnTo>
                <a:lnTo>
                  <a:pt x="1845866" y="72061"/>
                </a:lnTo>
                <a:close/>
                <a:moveTo>
                  <a:pt x="693504" y="0"/>
                </a:moveTo>
                <a:lnTo>
                  <a:pt x="841570" y="0"/>
                </a:lnTo>
                <a:lnTo>
                  <a:pt x="754232" y="72061"/>
                </a:lnTo>
                <a:cubicBezTo>
                  <a:pt x="614545" y="211748"/>
                  <a:pt x="528147" y="404723"/>
                  <a:pt x="528147" y="617878"/>
                </a:cubicBezTo>
                <a:cubicBezTo>
                  <a:pt x="528147" y="1044188"/>
                  <a:pt x="873739" y="1389780"/>
                  <a:pt x="1300049" y="1389780"/>
                </a:cubicBezTo>
                <a:cubicBezTo>
                  <a:pt x="1513204" y="1389780"/>
                  <a:pt x="1706179" y="1303382"/>
                  <a:pt x="1845866" y="1163695"/>
                </a:cubicBezTo>
                <a:lnTo>
                  <a:pt x="1923936" y="1069074"/>
                </a:lnTo>
                <a:lnTo>
                  <a:pt x="1923936" y="1217140"/>
                </a:lnTo>
                <a:lnTo>
                  <a:pt x="1912804" y="1230633"/>
                </a:lnTo>
                <a:cubicBezTo>
                  <a:pt x="1755986" y="1387450"/>
                  <a:pt x="1539344" y="1484444"/>
                  <a:pt x="1300049" y="1484444"/>
                </a:cubicBezTo>
                <a:cubicBezTo>
                  <a:pt x="821458" y="1484444"/>
                  <a:pt x="433483" y="1096469"/>
                  <a:pt x="433483" y="617878"/>
                </a:cubicBezTo>
                <a:cubicBezTo>
                  <a:pt x="433483" y="378583"/>
                  <a:pt x="530477" y="161941"/>
                  <a:pt x="687294" y="5123"/>
                </a:cubicBezTo>
                <a:close/>
                <a:moveTo>
                  <a:pt x="162869" y="0"/>
                </a:moveTo>
                <a:lnTo>
                  <a:pt x="323730" y="0"/>
                </a:lnTo>
                <a:lnTo>
                  <a:pt x="233021" y="167120"/>
                </a:lnTo>
                <a:cubicBezTo>
                  <a:pt x="174421" y="305665"/>
                  <a:pt x="142017" y="457987"/>
                  <a:pt x="142017" y="617878"/>
                </a:cubicBezTo>
                <a:cubicBezTo>
                  <a:pt x="142017" y="1257441"/>
                  <a:pt x="660485" y="1775909"/>
                  <a:pt x="1300048" y="1775909"/>
                </a:cubicBezTo>
                <a:cubicBezTo>
                  <a:pt x="1499911" y="1775909"/>
                  <a:pt x="1687949" y="1725278"/>
                  <a:pt x="1852034" y="1636141"/>
                </a:cubicBezTo>
                <a:lnTo>
                  <a:pt x="1923936" y="1592460"/>
                </a:lnTo>
                <a:lnTo>
                  <a:pt x="1923936" y="1758463"/>
                </a:lnTo>
                <a:lnTo>
                  <a:pt x="1919729" y="1761018"/>
                </a:lnTo>
                <a:cubicBezTo>
                  <a:pt x="1735521" y="1861086"/>
                  <a:pt x="1524423" y="1917927"/>
                  <a:pt x="1300049" y="1917927"/>
                </a:cubicBezTo>
                <a:cubicBezTo>
                  <a:pt x="582052" y="1917927"/>
                  <a:pt x="0" y="1335875"/>
                  <a:pt x="0" y="617878"/>
                </a:cubicBezTo>
                <a:cubicBezTo>
                  <a:pt x="0" y="438379"/>
                  <a:pt x="36378" y="267376"/>
                  <a:pt x="102164" y="11184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623887" y="836613"/>
            <a:ext cx="3688236" cy="5184775"/>
          </a:xfrm>
          <a:prstGeom prst="round2SameRect">
            <a:avLst>
              <a:gd name="adj1" fmla="val 11788"/>
              <a:gd name="adj2" fmla="val 0"/>
            </a:avLst>
          </a:prstGeom>
          <a:solidFill>
            <a:schemeClr val="accent1">
              <a:lumMod val="60000"/>
              <a:lumOff val="40000"/>
              <a:alpha val="45000"/>
            </a:schemeClr>
          </a:solidFill>
          <a:ln w="9525" cap="sq">
            <a:solidFill>
              <a:schemeClr val="accent1">
                <a:lumMod val="60000"/>
                <a:lumOff val="40000"/>
                <a:alpha val="4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3360819" y="1676595"/>
            <a:ext cx="8207291" cy="3839452"/>
          </a:xfrm>
          <a:prstGeom prst="round2Same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325371" y="2999015"/>
            <a:ext cx="7039428" cy="21823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系统技术架构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8219800" y="2260676"/>
            <a:ext cx="2880000" cy="247499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887067" y="793856"/>
            <a:ext cx="1769437" cy="5242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4000" dirty="0">
                <a:ln w="12700">
                  <a:noFill/>
                </a:ln>
                <a:solidFill>
                  <a:srgbClr val="D5E3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2024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 flipH="1">
            <a:off x="764801" y="993508"/>
            <a:ext cx="3406407" cy="4870985"/>
          </a:xfrm>
          <a:prstGeom prst="round2SameRect">
            <a:avLst>
              <a:gd name="adj1" fmla="val 7826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alphaModFix/>
          </a:blip>
          <a:srcRect l="18800" r="32028"/>
          <a:stretch>
            <a:fillRect/>
          </a:stretch>
        </p:blipFill>
        <p:spPr>
          <a:xfrm flipH="1">
            <a:off x="764801" y="993508"/>
            <a:ext cx="3406407" cy="4870985"/>
          </a:xfrm>
          <a:custGeom>
            <a:avLst/>
            <a:gdLst>
              <a:gd name="connsiteX0" fmla="*/ 266585 w 3406407"/>
              <a:gd name="connsiteY0" fmla="*/ 0 h 4870985"/>
              <a:gd name="connsiteX1" fmla="*/ 3139822 w 3406407"/>
              <a:gd name="connsiteY1" fmla="*/ 0 h 4870985"/>
              <a:gd name="connsiteX2" fmla="*/ 3406407 w 3406407"/>
              <a:gd name="connsiteY2" fmla="*/ 266585 h 4870985"/>
              <a:gd name="connsiteX3" fmla="*/ 3406407 w 3406407"/>
              <a:gd name="connsiteY3" fmla="*/ 4870985 h 4870985"/>
              <a:gd name="connsiteX4" fmla="*/ 0 w 3406407"/>
              <a:gd name="connsiteY4" fmla="*/ 4870985 h 4870985"/>
              <a:gd name="connsiteX5" fmla="*/ 0 w 3406407"/>
              <a:gd name="connsiteY5" fmla="*/ 266585 h 4870985"/>
              <a:gd name="connsiteX6" fmla="*/ 266585 w 3406407"/>
              <a:gd name="connsiteY6" fmla="*/ 0 h 4870985"/>
            </a:gdLst>
            <a:ahLst/>
            <a:cxnLst/>
            <a:rect l="l" t="t" r="r" b="b"/>
            <a:pathLst>
              <a:path w="3406407" h="4870985">
                <a:moveTo>
                  <a:pt x="266585" y="0"/>
                </a:moveTo>
                <a:lnTo>
                  <a:pt x="3139822" y="0"/>
                </a:lnTo>
                <a:cubicBezTo>
                  <a:pt x="3287053" y="0"/>
                  <a:pt x="3406407" y="119354"/>
                  <a:pt x="3406407" y="266585"/>
                </a:cubicBezTo>
                <a:lnTo>
                  <a:pt x="3406407" y="4870985"/>
                </a:lnTo>
                <a:lnTo>
                  <a:pt x="0" y="4870985"/>
                </a:lnTo>
                <a:lnTo>
                  <a:pt x="0" y="266585"/>
                </a:lnTo>
                <a:cubicBezTo>
                  <a:pt x="0" y="119354"/>
                  <a:pt x="119354" y="0"/>
                  <a:pt x="266585" y="0"/>
                </a:cubicBezTo>
                <a:close/>
              </a:path>
            </a:pathLst>
          </a:custGeom>
          <a:noFill/>
          <a:ln w="38100" cap="sq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17" name="标题 1"/>
          <p:cNvSpPr txBox="1"/>
          <p:nvPr/>
        </p:nvSpPr>
        <p:spPr>
          <a:xfrm>
            <a:off x="4329556" y="1911188"/>
            <a:ext cx="2496737" cy="9464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475163" y="5555799"/>
            <a:ext cx="6894288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940">
                <a:ln w="12700">
                  <a:noFill/>
                </a:ln>
                <a:solidFill>
                  <a:srgbClr val="D9D9D9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 —————————————————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723366" y="793856"/>
            <a:ext cx="1545862" cy="20638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8371817" y="1002182"/>
            <a:ext cx="201329" cy="201329"/>
          </a:xfrm>
          <a:prstGeom prst="ellipse">
            <a:avLst/>
          </a:prstGeom>
          <a:solidFill>
            <a:schemeClr val="bg1"/>
          </a:solidFill>
          <a:ln w="635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7865647" y="1002182"/>
            <a:ext cx="201329" cy="2013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7359478" y="1002182"/>
            <a:ext cx="201329" cy="201329"/>
          </a:xfrm>
          <a:prstGeom prst="ellipse">
            <a:avLst/>
          </a:prstGeom>
          <a:solidFill>
            <a:schemeClr val="bg1"/>
          </a:solidFill>
          <a:ln w="635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3457534" y="2603328"/>
            <a:ext cx="5902366" cy="198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718553" y="2873327"/>
            <a:ext cx="4968248" cy="14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Source Han Sans"/>
              </a:rPr>
              <a:t>使用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Source Han Sans"/>
              </a:rPr>
              <a:t>easyX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Source Han Sans"/>
              </a:rPr>
              <a:t>库，以及找到的封装库“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Source Han Sans"/>
              </a:rPr>
              <a:t>EUI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Source Han Sans"/>
              </a:rPr>
              <a:t>”作为前端编写</a:t>
            </a:r>
            <a:endParaRPr kumimoji="1" lang="zh-CN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3348094" y="2603328"/>
            <a:ext cx="36000" cy="1980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2273517" y="3233329"/>
            <a:ext cx="720000" cy="72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483965" y="3431328"/>
            <a:ext cx="299104" cy="32400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前端技术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 rot="5400000">
            <a:off x="4067456" y="2450527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311049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4311049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4446695" y="2829766"/>
            <a:ext cx="1198468" cy="1198468"/>
          </a:xfrm>
          <a:prstGeom prst="teardrop">
            <a:avLst/>
          </a:prstGeom>
          <a:noFill/>
          <a:ln w="12700" cap="sq">
            <a:solidFill>
              <a:schemeClr val="accent2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823844" y="3158639"/>
            <a:ext cx="499170" cy="54072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>
            <a:off x="6157956" y="2450527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6401550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6401550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6537196" y="2829766"/>
            <a:ext cx="1198468" cy="1198468"/>
          </a:xfrm>
          <a:prstGeom prst="teardrop">
            <a:avLst/>
          </a:prstGeom>
          <a:noFill/>
          <a:ln w="12700" cap="sq">
            <a:solidFill>
              <a:schemeClr val="accent2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6857054" y="3158639"/>
            <a:ext cx="558749" cy="54072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58496" y="2798939"/>
            <a:ext cx="778966" cy="38972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358496" y="3243261"/>
            <a:ext cx="3097621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展示后端架构设计，强调系统稳定性和可扩展性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365644" y="2853536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048988" y="2798939"/>
            <a:ext cx="778966" cy="38972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23183" y="3243261"/>
            <a:ext cx="3097621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dirty="0"/>
              <a:t>完全使用</a:t>
            </a:r>
            <a:r>
              <a:rPr kumimoji="1" lang="en-US" altLang="zh-CN" dirty="0"/>
              <a:t>C/C++</a:t>
            </a:r>
            <a:r>
              <a:rPr kumimoji="1" lang="zh-CN" altLang="en-US" dirty="0"/>
              <a:t>编写</a:t>
            </a:r>
            <a:endParaRPr kumimoji="1" lang="en-US" altLang="zh-CN" dirty="0"/>
          </a:p>
          <a:p>
            <a:pPr algn="r">
              <a:lnSpc>
                <a:spcPct val="150000"/>
              </a:lnSpc>
            </a:pPr>
            <a:r>
              <a:rPr kumimoji="1" lang="zh-CN" altLang="en-US" dirty="0"/>
              <a:t>使用二进制文件读写</a:t>
            </a:r>
            <a:endParaRPr kumimoji="1" lang="en-US" altLang="zh-CN" dirty="0"/>
          </a:p>
          <a:p>
            <a:pPr algn="r"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3056136" y="2853536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后端技术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2" name="标题 1"/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D58E3E52-40B4-6B6B-8767-F31F45210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049" y="1518981"/>
            <a:ext cx="5587451" cy="428519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9279861" y="0"/>
            <a:ext cx="2912139" cy="6858000"/>
          </a:xfrm>
          <a:custGeom>
            <a:avLst/>
            <a:gdLst>
              <a:gd name="connsiteX0" fmla="*/ 609094 w 2912139"/>
              <a:gd name="connsiteY0" fmla="*/ 0 h 6858000"/>
              <a:gd name="connsiteX1" fmla="*/ 2912139 w 2912139"/>
              <a:gd name="connsiteY1" fmla="*/ 0 h 6858000"/>
              <a:gd name="connsiteX2" fmla="*/ 2912139 w 2912139"/>
              <a:gd name="connsiteY2" fmla="*/ 6858000 h 6858000"/>
              <a:gd name="connsiteX3" fmla="*/ 398145 w 2912139"/>
              <a:gd name="connsiteY3" fmla="*/ 6858000 h 6858000"/>
              <a:gd name="connsiteX4" fmla="*/ 372007 w 2912139"/>
              <a:gd name="connsiteY4" fmla="*/ 6849887 h 6858000"/>
              <a:gd name="connsiteX5" fmla="*/ 0 w 2912139"/>
              <a:gd name="connsiteY5" fmla="*/ 6288658 h 6858000"/>
              <a:gd name="connsiteX6" fmla="*/ 0 w 2912139"/>
              <a:gd name="connsiteY6" fmla="*/ 609094 h 6858000"/>
              <a:gd name="connsiteX7" fmla="*/ 609094 w 2912139"/>
              <a:gd name="connsiteY7" fmla="*/ 0 h 6858000"/>
            </a:gdLst>
            <a:ahLst/>
            <a:cxnLst/>
            <a:rect l="l" t="t" r="r" b="b"/>
            <a:pathLst>
              <a:path w="2912139" h="6858000">
                <a:moveTo>
                  <a:pt x="609094" y="0"/>
                </a:moveTo>
                <a:lnTo>
                  <a:pt x="2912139" y="0"/>
                </a:lnTo>
                <a:lnTo>
                  <a:pt x="2912139" y="6858000"/>
                </a:lnTo>
                <a:lnTo>
                  <a:pt x="398145" y="6858000"/>
                </a:lnTo>
                <a:lnTo>
                  <a:pt x="372007" y="6849887"/>
                </a:lnTo>
                <a:cubicBezTo>
                  <a:pt x="153394" y="6757421"/>
                  <a:pt x="0" y="6540953"/>
                  <a:pt x="0" y="6288658"/>
                </a:cubicBezTo>
                <a:lnTo>
                  <a:pt x="0" y="609094"/>
                </a:lnTo>
                <a:cubicBezTo>
                  <a:pt x="0" y="272701"/>
                  <a:pt x="272701" y="0"/>
                  <a:pt x="609094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79876" y="836613"/>
            <a:ext cx="3688236" cy="5184775"/>
          </a:xfrm>
          <a:prstGeom prst="round2SameRect">
            <a:avLst>
              <a:gd name="adj1" fmla="val 11788"/>
              <a:gd name="adj2" fmla="val 0"/>
            </a:avLst>
          </a:prstGeom>
          <a:solidFill>
            <a:schemeClr val="accent1">
              <a:lumMod val="60000"/>
              <a:lumOff val="40000"/>
              <a:alpha val="45000"/>
            </a:schemeClr>
          </a:solidFill>
          <a:ln w="9525" cap="sq">
            <a:solidFill>
              <a:schemeClr val="accent1">
                <a:lumMod val="60000"/>
                <a:lumOff val="40000"/>
                <a:alpha val="4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23887" y="1914869"/>
            <a:ext cx="8207291" cy="2932006"/>
          </a:xfrm>
          <a:prstGeom prst="round2Same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55772" y="1972588"/>
            <a:ext cx="6616336" cy="21497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05785" y="4122339"/>
            <a:ext cx="6894288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94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 —————————————————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92200" y="4595254"/>
            <a:ext cx="6624638" cy="74212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53636" y="952311"/>
            <a:ext cx="1805213" cy="25120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874646" y="793856"/>
            <a:ext cx="1502855" cy="5242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D5E3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2024
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83054" y="5501377"/>
            <a:ext cx="3018547" cy="40869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264902" y="5501377"/>
            <a:ext cx="3018547" cy="40869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36587" y="5352043"/>
            <a:ext cx="701739" cy="674412"/>
          </a:xfrm>
          <a:prstGeom prst="round2Same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101864" y="5352043"/>
            <a:ext cx="701739" cy="674412"/>
          </a:xfrm>
          <a:prstGeom prst="round2Same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497053" y="5552300"/>
            <a:ext cx="1943650" cy="3068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汇报人：吕俊霆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985664" y="5586052"/>
            <a:ext cx="2172250" cy="2393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汇报时间：2024.12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818932" y="5535639"/>
            <a:ext cx="337049" cy="337049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284209" y="5535639"/>
            <a:ext cx="337049" cy="337049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-39938" y="1"/>
            <a:ext cx="676525" cy="674412"/>
          </a:xfrm>
          <a:custGeom>
            <a:avLst/>
            <a:gdLst>
              <a:gd name="connsiteX0" fmla="*/ 1300048 w 1923936"/>
              <a:gd name="connsiteY0" fmla="*/ 380778 h 1917927"/>
              <a:gd name="connsiteX1" fmla="*/ 1062949 w 1923936"/>
              <a:gd name="connsiteY1" fmla="*/ 617877 h 1917927"/>
              <a:gd name="connsiteX2" fmla="*/ 1300048 w 1923936"/>
              <a:gd name="connsiteY2" fmla="*/ 854976 h 1917927"/>
              <a:gd name="connsiteX3" fmla="*/ 1537147 w 1923936"/>
              <a:gd name="connsiteY3" fmla="*/ 617877 h 1917927"/>
              <a:gd name="connsiteX4" fmla="*/ 1300048 w 1923936"/>
              <a:gd name="connsiteY4" fmla="*/ 380778 h 1917927"/>
              <a:gd name="connsiteX5" fmla="*/ 1300048 w 1923936"/>
              <a:gd name="connsiteY5" fmla="*/ 351701 h 1917927"/>
              <a:gd name="connsiteX6" fmla="*/ 1566224 w 1923936"/>
              <a:gd name="connsiteY6" fmla="*/ 617877 h 1917927"/>
              <a:gd name="connsiteX7" fmla="*/ 1300048 w 1923936"/>
              <a:gd name="connsiteY7" fmla="*/ 884053 h 1917927"/>
              <a:gd name="connsiteX8" fmla="*/ 1033872 w 1923936"/>
              <a:gd name="connsiteY8" fmla="*/ 617877 h 1917927"/>
              <a:gd name="connsiteX9" fmla="*/ 1300048 w 1923936"/>
              <a:gd name="connsiteY9" fmla="*/ 351701 h 1917927"/>
              <a:gd name="connsiteX10" fmla="*/ 1300048 w 1923936"/>
              <a:gd name="connsiteY10" fmla="*/ 131526 h 1917927"/>
              <a:gd name="connsiteX11" fmla="*/ 813697 w 1923936"/>
              <a:gd name="connsiteY11" fmla="*/ 617877 h 1917927"/>
              <a:gd name="connsiteX12" fmla="*/ 1300048 w 1923936"/>
              <a:gd name="connsiteY12" fmla="*/ 1104228 h 1917927"/>
              <a:gd name="connsiteX13" fmla="*/ 1786399 w 1923936"/>
              <a:gd name="connsiteY13" fmla="*/ 617877 h 1917927"/>
              <a:gd name="connsiteX14" fmla="*/ 1300048 w 1923936"/>
              <a:gd name="connsiteY14" fmla="*/ 131526 h 1917927"/>
              <a:gd name="connsiteX15" fmla="*/ 1300048 w 1923936"/>
              <a:gd name="connsiteY15" fmla="*/ 71882 h 1917927"/>
              <a:gd name="connsiteX16" fmla="*/ 1846043 w 1923936"/>
              <a:gd name="connsiteY16" fmla="*/ 617877 h 1917927"/>
              <a:gd name="connsiteX17" fmla="*/ 1300048 w 1923936"/>
              <a:gd name="connsiteY17" fmla="*/ 1163872 h 1917927"/>
              <a:gd name="connsiteX18" fmla="*/ 754053 w 1923936"/>
              <a:gd name="connsiteY18" fmla="*/ 617877 h 1917927"/>
              <a:gd name="connsiteX19" fmla="*/ 1300048 w 1923936"/>
              <a:gd name="connsiteY19" fmla="*/ 71882 h 1917927"/>
              <a:gd name="connsiteX20" fmla="*/ 1758528 w 1923936"/>
              <a:gd name="connsiteY20" fmla="*/ 0 h 1917927"/>
              <a:gd name="connsiteX21" fmla="*/ 1906594 w 1923936"/>
              <a:gd name="connsiteY21" fmla="*/ 0 h 1917927"/>
              <a:gd name="connsiteX22" fmla="*/ 1912804 w 1923936"/>
              <a:gd name="connsiteY22" fmla="*/ 5123 h 1917927"/>
              <a:gd name="connsiteX23" fmla="*/ 1923936 w 1923936"/>
              <a:gd name="connsiteY23" fmla="*/ 18616 h 1917927"/>
              <a:gd name="connsiteX24" fmla="*/ 1923936 w 1923936"/>
              <a:gd name="connsiteY24" fmla="*/ 166682 h 1917927"/>
              <a:gd name="connsiteX25" fmla="*/ 1845866 w 1923936"/>
              <a:gd name="connsiteY25" fmla="*/ 72061 h 1917927"/>
              <a:gd name="connsiteX26" fmla="*/ 693504 w 1923936"/>
              <a:gd name="connsiteY26" fmla="*/ 0 h 1917927"/>
              <a:gd name="connsiteX27" fmla="*/ 841570 w 1923936"/>
              <a:gd name="connsiteY27" fmla="*/ 0 h 1917927"/>
              <a:gd name="connsiteX28" fmla="*/ 754232 w 1923936"/>
              <a:gd name="connsiteY28" fmla="*/ 72061 h 1917927"/>
              <a:gd name="connsiteX29" fmla="*/ 528147 w 1923936"/>
              <a:gd name="connsiteY29" fmla="*/ 617878 h 1917927"/>
              <a:gd name="connsiteX30" fmla="*/ 1300049 w 1923936"/>
              <a:gd name="connsiteY30" fmla="*/ 1389780 h 1917927"/>
              <a:gd name="connsiteX31" fmla="*/ 1845866 w 1923936"/>
              <a:gd name="connsiteY31" fmla="*/ 1163695 h 1917927"/>
              <a:gd name="connsiteX32" fmla="*/ 1923936 w 1923936"/>
              <a:gd name="connsiteY32" fmla="*/ 1069074 h 1917927"/>
              <a:gd name="connsiteX33" fmla="*/ 1923936 w 1923936"/>
              <a:gd name="connsiteY33" fmla="*/ 1217140 h 1917927"/>
              <a:gd name="connsiteX34" fmla="*/ 1912804 w 1923936"/>
              <a:gd name="connsiteY34" fmla="*/ 1230633 h 1917927"/>
              <a:gd name="connsiteX35" fmla="*/ 1300049 w 1923936"/>
              <a:gd name="connsiteY35" fmla="*/ 1484444 h 1917927"/>
              <a:gd name="connsiteX36" fmla="*/ 433483 w 1923936"/>
              <a:gd name="connsiteY36" fmla="*/ 617878 h 1917927"/>
              <a:gd name="connsiteX37" fmla="*/ 687294 w 1923936"/>
              <a:gd name="connsiteY37" fmla="*/ 5123 h 1917927"/>
              <a:gd name="connsiteX38" fmla="*/ 162869 w 1923936"/>
              <a:gd name="connsiteY38" fmla="*/ 0 h 1917927"/>
              <a:gd name="connsiteX39" fmla="*/ 323730 w 1923936"/>
              <a:gd name="connsiteY39" fmla="*/ 0 h 1917927"/>
              <a:gd name="connsiteX40" fmla="*/ 233021 w 1923936"/>
              <a:gd name="connsiteY40" fmla="*/ 167120 h 1917927"/>
              <a:gd name="connsiteX41" fmla="*/ 142017 w 1923936"/>
              <a:gd name="connsiteY41" fmla="*/ 617878 h 1917927"/>
              <a:gd name="connsiteX42" fmla="*/ 1300048 w 1923936"/>
              <a:gd name="connsiteY42" fmla="*/ 1775909 h 1917927"/>
              <a:gd name="connsiteX43" fmla="*/ 1852034 w 1923936"/>
              <a:gd name="connsiteY43" fmla="*/ 1636141 h 1917927"/>
              <a:gd name="connsiteX44" fmla="*/ 1923936 w 1923936"/>
              <a:gd name="connsiteY44" fmla="*/ 1592460 h 1917927"/>
              <a:gd name="connsiteX45" fmla="*/ 1923936 w 1923936"/>
              <a:gd name="connsiteY45" fmla="*/ 1758463 h 1917927"/>
              <a:gd name="connsiteX46" fmla="*/ 1919729 w 1923936"/>
              <a:gd name="connsiteY46" fmla="*/ 1761018 h 1917927"/>
              <a:gd name="connsiteX47" fmla="*/ 1300049 w 1923936"/>
              <a:gd name="connsiteY47" fmla="*/ 1917927 h 1917927"/>
              <a:gd name="connsiteX48" fmla="*/ 0 w 1923936"/>
              <a:gd name="connsiteY48" fmla="*/ 617878 h 1917927"/>
              <a:gd name="connsiteX49" fmla="*/ 102164 w 1923936"/>
              <a:gd name="connsiteY49" fmla="*/ 111840 h 1917927"/>
            </a:gdLst>
            <a:ahLst/>
            <a:cxnLst/>
            <a:rect l="l" t="t" r="r" b="b"/>
            <a:pathLst>
              <a:path w="1923936" h="1917927">
                <a:moveTo>
                  <a:pt x="1300048" y="380778"/>
                </a:moveTo>
                <a:cubicBezTo>
                  <a:pt x="1169102" y="380778"/>
                  <a:pt x="1062949" y="486931"/>
                  <a:pt x="1062949" y="617877"/>
                </a:cubicBezTo>
                <a:cubicBezTo>
                  <a:pt x="1062949" y="748823"/>
                  <a:pt x="1169102" y="854976"/>
                  <a:pt x="1300048" y="854976"/>
                </a:cubicBezTo>
                <a:cubicBezTo>
                  <a:pt x="1430994" y="854976"/>
                  <a:pt x="1537147" y="748823"/>
                  <a:pt x="1537147" y="617877"/>
                </a:cubicBezTo>
                <a:cubicBezTo>
                  <a:pt x="1537147" y="486931"/>
                  <a:pt x="1430994" y="380778"/>
                  <a:pt x="1300048" y="380778"/>
                </a:cubicBezTo>
                <a:close/>
                <a:moveTo>
                  <a:pt x="1300048" y="351701"/>
                </a:moveTo>
                <a:cubicBezTo>
                  <a:pt x="1447053" y="351701"/>
                  <a:pt x="1566224" y="470872"/>
                  <a:pt x="1566224" y="617877"/>
                </a:cubicBezTo>
                <a:cubicBezTo>
                  <a:pt x="1566224" y="764882"/>
                  <a:pt x="1447053" y="884053"/>
                  <a:pt x="1300048" y="884053"/>
                </a:cubicBezTo>
                <a:cubicBezTo>
                  <a:pt x="1153043" y="884053"/>
                  <a:pt x="1033872" y="764882"/>
                  <a:pt x="1033872" y="617877"/>
                </a:cubicBezTo>
                <a:cubicBezTo>
                  <a:pt x="1033872" y="470872"/>
                  <a:pt x="1153043" y="351701"/>
                  <a:pt x="1300048" y="351701"/>
                </a:cubicBezTo>
                <a:close/>
                <a:moveTo>
                  <a:pt x="1300048" y="131526"/>
                </a:moveTo>
                <a:cubicBezTo>
                  <a:pt x="1031444" y="131526"/>
                  <a:pt x="813697" y="349273"/>
                  <a:pt x="813697" y="617877"/>
                </a:cubicBezTo>
                <a:cubicBezTo>
                  <a:pt x="813697" y="886481"/>
                  <a:pt x="1031444" y="1104228"/>
                  <a:pt x="1300048" y="1104228"/>
                </a:cubicBezTo>
                <a:cubicBezTo>
                  <a:pt x="1568652" y="1104228"/>
                  <a:pt x="1786399" y="886481"/>
                  <a:pt x="1786399" y="617877"/>
                </a:cubicBezTo>
                <a:cubicBezTo>
                  <a:pt x="1786399" y="349273"/>
                  <a:pt x="1568652" y="131526"/>
                  <a:pt x="1300048" y="131526"/>
                </a:cubicBezTo>
                <a:close/>
                <a:moveTo>
                  <a:pt x="1300048" y="71882"/>
                </a:moveTo>
                <a:cubicBezTo>
                  <a:pt x="1601593" y="71882"/>
                  <a:pt x="1846043" y="316332"/>
                  <a:pt x="1846043" y="617877"/>
                </a:cubicBezTo>
                <a:cubicBezTo>
                  <a:pt x="1846043" y="919422"/>
                  <a:pt x="1601593" y="1163872"/>
                  <a:pt x="1300048" y="1163872"/>
                </a:cubicBezTo>
                <a:cubicBezTo>
                  <a:pt x="998503" y="1163872"/>
                  <a:pt x="754053" y="919422"/>
                  <a:pt x="754053" y="617877"/>
                </a:cubicBezTo>
                <a:cubicBezTo>
                  <a:pt x="754053" y="316332"/>
                  <a:pt x="998503" y="71882"/>
                  <a:pt x="1300048" y="71882"/>
                </a:cubicBezTo>
                <a:close/>
                <a:moveTo>
                  <a:pt x="1758528" y="0"/>
                </a:moveTo>
                <a:lnTo>
                  <a:pt x="1906594" y="0"/>
                </a:lnTo>
                <a:lnTo>
                  <a:pt x="1912804" y="5123"/>
                </a:lnTo>
                <a:lnTo>
                  <a:pt x="1923936" y="18616"/>
                </a:lnTo>
                <a:lnTo>
                  <a:pt x="1923936" y="166682"/>
                </a:lnTo>
                <a:lnTo>
                  <a:pt x="1845866" y="72061"/>
                </a:lnTo>
                <a:close/>
                <a:moveTo>
                  <a:pt x="693504" y="0"/>
                </a:moveTo>
                <a:lnTo>
                  <a:pt x="841570" y="0"/>
                </a:lnTo>
                <a:lnTo>
                  <a:pt x="754232" y="72061"/>
                </a:lnTo>
                <a:cubicBezTo>
                  <a:pt x="614545" y="211748"/>
                  <a:pt x="528147" y="404723"/>
                  <a:pt x="528147" y="617878"/>
                </a:cubicBezTo>
                <a:cubicBezTo>
                  <a:pt x="528147" y="1044188"/>
                  <a:pt x="873739" y="1389780"/>
                  <a:pt x="1300049" y="1389780"/>
                </a:cubicBezTo>
                <a:cubicBezTo>
                  <a:pt x="1513204" y="1389780"/>
                  <a:pt x="1706179" y="1303382"/>
                  <a:pt x="1845866" y="1163695"/>
                </a:cubicBezTo>
                <a:lnTo>
                  <a:pt x="1923936" y="1069074"/>
                </a:lnTo>
                <a:lnTo>
                  <a:pt x="1923936" y="1217140"/>
                </a:lnTo>
                <a:lnTo>
                  <a:pt x="1912804" y="1230633"/>
                </a:lnTo>
                <a:cubicBezTo>
                  <a:pt x="1755986" y="1387450"/>
                  <a:pt x="1539344" y="1484444"/>
                  <a:pt x="1300049" y="1484444"/>
                </a:cubicBezTo>
                <a:cubicBezTo>
                  <a:pt x="821458" y="1484444"/>
                  <a:pt x="433483" y="1096469"/>
                  <a:pt x="433483" y="617878"/>
                </a:cubicBezTo>
                <a:cubicBezTo>
                  <a:pt x="433483" y="378583"/>
                  <a:pt x="530477" y="161941"/>
                  <a:pt x="687294" y="5123"/>
                </a:cubicBezTo>
                <a:close/>
                <a:moveTo>
                  <a:pt x="162869" y="0"/>
                </a:moveTo>
                <a:lnTo>
                  <a:pt x="323730" y="0"/>
                </a:lnTo>
                <a:lnTo>
                  <a:pt x="233021" y="167120"/>
                </a:lnTo>
                <a:cubicBezTo>
                  <a:pt x="174421" y="305665"/>
                  <a:pt x="142017" y="457987"/>
                  <a:pt x="142017" y="617878"/>
                </a:cubicBezTo>
                <a:cubicBezTo>
                  <a:pt x="142017" y="1257441"/>
                  <a:pt x="660485" y="1775909"/>
                  <a:pt x="1300048" y="1775909"/>
                </a:cubicBezTo>
                <a:cubicBezTo>
                  <a:pt x="1499911" y="1775909"/>
                  <a:pt x="1687949" y="1725278"/>
                  <a:pt x="1852034" y="1636141"/>
                </a:cubicBezTo>
                <a:lnTo>
                  <a:pt x="1923936" y="1592460"/>
                </a:lnTo>
                <a:lnTo>
                  <a:pt x="1923936" y="1758463"/>
                </a:lnTo>
                <a:lnTo>
                  <a:pt x="1919729" y="1761018"/>
                </a:lnTo>
                <a:cubicBezTo>
                  <a:pt x="1735521" y="1861086"/>
                  <a:pt x="1524423" y="1917927"/>
                  <a:pt x="1300049" y="1917927"/>
                </a:cubicBezTo>
                <a:cubicBezTo>
                  <a:pt x="582052" y="1917927"/>
                  <a:pt x="0" y="1335875"/>
                  <a:pt x="0" y="617878"/>
                </a:cubicBezTo>
                <a:cubicBezTo>
                  <a:pt x="0" y="438379"/>
                  <a:pt x="36378" y="267376"/>
                  <a:pt x="102164" y="11184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 flipV="1">
            <a:off x="-39938" y="6204290"/>
            <a:ext cx="676525" cy="674412"/>
          </a:xfrm>
          <a:custGeom>
            <a:avLst/>
            <a:gdLst>
              <a:gd name="connsiteX0" fmla="*/ 1300048 w 1923936"/>
              <a:gd name="connsiteY0" fmla="*/ 380778 h 1917927"/>
              <a:gd name="connsiteX1" fmla="*/ 1062949 w 1923936"/>
              <a:gd name="connsiteY1" fmla="*/ 617877 h 1917927"/>
              <a:gd name="connsiteX2" fmla="*/ 1300048 w 1923936"/>
              <a:gd name="connsiteY2" fmla="*/ 854976 h 1917927"/>
              <a:gd name="connsiteX3" fmla="*/ 1537147 w 1923936"/>
              <a:gd name="connsiteY3" fmla="*/ 617877 h 1917927"/>
              <a:gd name="connsiteX4" fmla="*/ 1300048 w 1923936"/>
              <a:gd name="connsiteY4" fmla="*/ 380778 h 1917927"/>
              <a:gd name="connsiteX5" fmla="*/ 1300048 w 1923936"/>
              <a:gd name="connsiteY5" fmla="*/ 351701 h 1917927"/>
              <a:gd name="connsiteX6" fmla="*/ 1566224 w 1923936"/>
              <a:gd name="connsiteY6" fmla="*/ 617877 h 1917927"/>
              <a:gd name="connsiteX7" fmla="*/ 1300048 w 1923936"/>
              <a:gd name="connsiteY7" fmla="*/ 884053 h 1917927"/>
              <a:gd name="connsiteX8" fmla="*/ 1033872 w 1923936"/>
              <a:gd name="connsiteY8" fmla="*/ 617877 h 1917927"/>
              <a:gd name="connsiteX9" fmla="*/ 1300048 w 1923936"/>
              <a:gd name="connsiteY9" fmla="*/ 351701 h 1917927"/>
              <a:gd name="connsiteX10" fmla="*/ 1300048 w 1923936"/>
              <a:gd name="connsiteY10" fmla="*/ 131526 h 1917927"/>
              <a:gd name="connsiteX11" fmla="*/ 813697 w 1923936"/>
              <a:gd name="connsiteY11" fmla="*/ 617877 h 1917927"/>
              <a:gd name="connsiteX12" fmla="*/ 1300048 w 1923936"/>
              <a:gd name="connsiteY12" fmla="*/ 1104228 h 1917927"/>
              <a:gd name="connsiteX13" fmla="*/ 1786399 w 1923936"/>
              <a:gd name="connsiteY13" fmla="*/ 617877 h 1917927"/>
              <a:gd name="connsiteX14" fmla="*/ 1300048 w 1923936"/>
              <a:gd name="connsiteY14" fmla="*/ 131526 h 1917927"/>
              <a:gd name="connsiteX15" fmla="*/ 1300048 w 1923936"/>
              <a:gd name="connsiteY15" fmla="*/ 71882 h 1917927"/>
              <a:gd name="connsiteX16" fmla="*/ 1846043 w 1923936"/>
              <a:gd name="connsiteY16" fmla="*/ 617877 h 1917927"/>
              <a:gd name="connsiteX17" fmla="*/ 1300048 w 1923936"/>
              <a:gd name="connsiteY17" fmla="*/ 1163872 h 1917927"/>
              <a:gd name="connsiteX18" fmla="*/ 754053 w 1923936"/>
              <a:gd name="connsiteY18" fmla="*/ 617877 h 1917927"/>
              <a:gd name="connsiteX19" fmla="*/ 1300048 w 1923936"/>
              <a:gd name="connsiteY19" fmla="*/ 71882 h 1917927"/>
              <a:gd name="connsiteX20" fmla="*/ 1758528 w 1923936"/>
              <a:gd name="connsiteY20" fmla="*/ 0 h 1917927"/>
              <a:gd name="connsiteX21" fmla="*/ 1906594 w 1923936"/>
              <a:gd name="connsiteY21" fmla="*/ 0 h 1917927"/>
              <a:gd name="connsiteX22" fmla="*/ 1912804 w 1923936"/>
              <a:gd name="connsiteY22" fmla="*/ 5123 h 1917927"/>
              <a:gd name="connsiteX23" fmla="*/ 1923936 w 1923936"/>
              <a:gd name="connsiteY23" fmla="*/ 18616 h 1917927"/>
              <a:gd name="connsiteX24" fmla="*/ 1923936 w 1923936"/>
              <a:gd name="connsiteY24" fmla="*/ 166682 h 1917927"/>
              <a:gd name="connsiteX25" fmla="*/ 1845866 w 1923936"/>
              <a:gd name="connsiteY25" fmla="*/ 72061 h 1917927"/>
              <a:gd name="connsiteX26" fmla="*/ 693504 w 1923936"/>
              <a:gd name="connsiteY26" fmla="*/ 0 h 1917927"/>
              <a:gd name="connsiteX27" fmla="*/ 841570 w 1923936"/>
              <a:gd name="connsiteY27" fmla="*/ 0 h 1917927"/>
              <a:gd name="connsiteX28" fmla="*/ 754232 w 1923936"/>
              <a:gd name="connsiteY28" fmla="*/ 72061 h 1917927"/>
              <a:gd name="connsiteX29" fmla="*/ 528147 w 1923936"/>
              <a:gd name="connsiteY29" fmla="*/ 617878 h 1917927"/>
              <a:gd name="connsiteX30" fmla="*/ 1300049 w 1923936"/>
              <a:gd name="connsiteY30" fmla="*/ 1389780 h 1917927"/>
              <a:gd name="connsiteX31" fmla="*/ 1845866 w 1923936"/>
              <a:gd name="connsiteY31" fmla="*/ 1163695 h 1917927"/>
              <a:gd name="connsiteX32" fmla="*/ 1923936 w 1923936"/>
              <a:gd name="connsiteY32" fmla="*/ 1069074 h 1917927"/>
              <a:gd name="connsiteX33" fmla="*/ 1923936 w 1923936"/>
              <a:gd name="connsiteY33" fmla="*/ 1217140 h 1917927"/>
              <a:gd name="connsiteX34" fmla="*/ 1912804 w 1923936"/>
              <a:gd name="connsiteY34" fmla="*/ 1230633 h 1917927"/>
              <a:gd name="connsiteX35" fmla="*/ 1300049 w 1923936"/>
              <a:gd name="connsiteY35" fmla="*/ 1484444 h 1917927"/>
              <a:gd name="connsiteX36" fmla="*/ 433483 w 1923936"/>
              <a:gd name="connsiteY36" fmla="*/ 617878 h 1917927"/>
              <a:gd name="connsiteX37" fmla="*/ 687294 w 1923936"/>
              <a:gd name="connsiteY37" fmla="*/ 5123 h 1917927"/>
              <a:gd name="connsiteX38" fmla="*/ 162869 w 1923936"/>
              <a:gd name="connsiteY38" fmla="*/ 0 h 1917927"/>
              <a:gd name="connsiteX39" fmla="*/ 323730 w 1923936"/>
              <a:gd name="connsiteY39" fmla="*/ 0 h 1917927"/>
              <a:gd name="connsiteX40" fmla="*/ 233021 w 1923936"/>
              <a:gd name="connsiteY40" fmla="*/ 167120 h 1917927"/>
              <a:gd name="connsiteX41" fmla="*/ 142017 w 1923936"/>
              <a:gd name="connsiteY41" fmla="*/ 617878 h 1917927"/>
              <a:gd name="connsiteX42" fmla="*/ 1300048 w 1923936"/>
              <a:gd name="connsiteY42" fmla="*/ 1775909 h 1917927"/>
              <a:gd name="connsiteX43" fmla="*/ 1852034 w 1923936"/>
              <a:gd name="connsiteY43" fmla="*/ 1636141 h 1917927"/>
              <a:gd name="connsiteX44" fmla="*/ 1923936 w 1923936"/>
              <a:gd name="connsiteY44" fmla="*/ 1592460 h 1917927"/>
              <a:gd name="connsiteX45" fmla="*/ 1923936 w 1923936"/>
              <a:gd name="connsiteY45" fmla="*/ 1758463 h 1917927"/>
              <a:gd name="connsiteX46" fmla="*/ 1919729 w 1923936"/>
              <a:gd name="connsiteY46" fmla="*/ 1761018 h 1917927"/>
              <a:gd name="connsiteX47" fmla="*/ 1300049 w 1923936"/>
              <a:gd name="connsiteY47" fmla="*/ 1917927 h 1917927"/>
              <a:gd name="connsiteX48" fmla="*/ 0 w 1923936"/>
              <a:gd name="connsiteY48" fmla="*/ 617878 h 1917927"/>
              <a:gd name="connsiteX49" fmla="*/ 102164 w 1923936"/>
              <a:gd name="connsiteY49" fmla="*/ 111840 h 1917927"/>
            </a:gdLst>
            <a:ahLst/>
            <a:cxnLst/>
            <a:rect l="l" t="t" r="r" b="b"/>
            <a:pathLst>
              <a:path w="1923936" h="1917927">
                <a:moveTo>
                  <a:pt x="1300048" y="380778"/>
                </a:moveTo>
                <a:cubicBezTo>
                  <a:pt x="1169102" y="380778"/>
                  <a:pt x="1062949" y="486931"/>
                  <a:pt x="1062949" y="617877"/>
                </a:cubicBezTo>
                <a:cubicBezTo>
                  <a:pt x="1062949" y="748823"/>
                  <a:pt x="1169102" y="854976"/>
                  <a:pt x="1300048" y="854976"/>
                </a:cubicBezTo>
                <a:cubicBezTo>
                  <a:pt x="1430994" y="854976"/>
                  <a:pt x="1537147" y="748823"/>
                  <a:pt x="1537147" y="617877"/>
                </a:cubicBezTo>
                <a:cubicBezTo>
                  <a:pt x="1537147" y="486931"/>
                  <a:pt x="1430994" y="380778"/>
                  <a:pt x="1300048" y="380778"/>
                </a:cubicBezTo>
                <a:close/>
                <a:moveTo>
                  <a:pt x="1300048" y="351701"/>
                </a:moveTo>
                <a:cubicBezTo>
                  <a:pt x="1447053" y="351701"/>
                  <a:pt x="1566224" y="470872"/>
                  <a:pt x="1566224" y="617877"/>
                </a:cubicBezTo>
                <a:cubicBezTo>
                  <a:pt x="1566224" y="764882"/>
                  <a:pt x="1447053" y="884053"/>
                  <a:pt x="1300048" y="884053"/>
                </a:cubicBezTo>
                <a:cubicBezTo>
                  <a:pt x="1153043" y="884053"/>
                  <a:pt x="1033872" y="764882"/>
                  <a:pt x="1033872" y="617877"/>
                </a:cubicBezTo>
                <a:cubicBezTo>
                  <a:pt x="1033872" y="470872"/>
                  <a:pt x="1153043" y="351701"/>
                  <a:pt x="1300048" y="351701"/>
                </a:cubicBezTo>
                <a:close/>
                <a:moveTo>
                  <a:pt x="1300048" y="131526"/>
                </a:moveTo>
                <a:cubicBezTo>
                  <a:pt x="1031444" y="131526"/>
                  <a:pt x="813697" y="349273"/>
                  <a:pt x="813697" y="617877"/>
                </a:cubicBezTo>
                <a:cubicBezTo>
                  <a:pt x="813697" y="886481"/>
                  <a:pt x="1031444" y="1104228"/>
                  <a:pt x="1300048" y="1104228"/>
                </a:cubicBezTo>
                <a:cubicBezTo>
                  <a:pt x="1568652" y="1104228"/>
                  <a:pt x="1786399" y="886481"/>
                  <a:pt x="1786399" y="617877"/>
                </a:cubicBezTo>
                <a:cubicBezTo>
                  <a:pt x="1786399" y="349273"/>
                  <a:pt x="1568652" y="131526"/>
                  <a:pt x="1300048" y="131526"/>
                </a:cubicBezTo>
                <a:close/>
                <a:moveTo>
                  <a:pt x="1300048" y="71882"/>
                </a:moveTo>
                <a:cubicBezTo>
                  <a:pt x="1601593" y="71882"/>
                  <a:pt x="1846043" y="316332"/>
                  <a:pt x="1846043" y="617877"/>
                </a:cubicBezTo>
                <a:cubicBezTo>
                  <a:pt x="1846043" y="919422"/>
                  <a:pt x="1601593" y="1163872"/>
                  <a:pt x="1300048" y="1163872"/>
                </a:cubicBezTo>
                <a:cubicBezTo>
                  <a:pt x="998503" y="1163872"/>
                  <a:pt x="754053" y="919422"/>
                  <a:pt x="754053" y="617877"/>
                </a:cubicBezTo>
                <a:cubicBezTo>
                  <a:pt x="754053" y="316332"/>
                  <a:pt x="998503" y="71882"/>
                  <a:pt x="1300048" y="71882"/>
                </a:cubicBezTo>
                <a:close/>
                <a:moveTo>
                  <a:pt x="1758528" y="0"/>
                </a:moveTo>
                <a:lnTo>
                  <a:pt x="1906594" y="0"/>
                </a:lnTo>
                <a:lnTo>
                  <a:pt x="1912804" y="5123"/>
                </a:lnTo>
                <a:lnTo>
                  <a:pt x="1923936" y="18616"/>
                </a:lnTo>
                <a:lnTo>
                  <a:pt x="1923936" y="166682"/>
                </a:lnTo>
                <a:lnTo>
                  <a:pt x="1845866" y="72061"/>
                </a:lnTo>
                <a:close/>
                <a:moveTo>
                  <a:pt x="693504" y="0"/>
                </a:moveTo>
                <a:lnTo>
                  <a:pt x="841570" y="0"/>
                </a:lnTo>
                <a:lnTo>
                  <a:pt x="754232" y="72061"/>
                </a:lnTo>
                <a:cubicBezTo>
                  <a:pt x="614545" y="211748"/>
                  <a:pt x="528147" y="404723"/>
                  <a:pt x="528147" y="617878"/>
                </a:cubicBezTo>
                <a:cubicBezTo>
                  <a:pt x="528147" y="1044188"/>
                  <a:pt x="873739" y="1389780"/>
                  <a:pt x="1300049" y="1389780"/>
                </a:cubicBezTo>
                <a:cubicBezTo>
                  <a:pt x="1513204" y="1389780"/>
                  <a:pt x="1706179" y="1303382"/>
                  <a:pt x="1845866" y="1163695"/>
                </a:cubicBezTo>
                <a:lnTo>
                  <a:pt x="1923936" y="1069074"/>
                </a:lnTo>
                <a:lnTo>
                  <a:pt x="1923936" y="1217140"/>
                </a:lnTo>
                <a:lnTo>
                  <a:pt x="1912804" y="1230633"/>
                </a:lnTo>
                <a:cubicBezTo>
                  <a:pt x="1755986" y="1387450"/>
                  <a:pt x="1539344" y="1484444"/>
                  <a:pt x="1300049" y="1484444"/>
                </a:cubicBezTo>
                <a:cubicBezTo>
                  <a:pt x="821458" y="1484444"/>
                  <a:pt x="433483" y="1096469"/>
                  <a:pt x="433483" y="617878"/>
                </a:cubicBezTo>
                <a:cubicBezTo>
                  <a:pt x="433483" y="378583"/>
                  <a:pt x="530477" y="161941"/>
                  <a:pt x="687294" y="5123"/>
                </a:cubicBezTo>
                <a:close/>
                <a:moveTo>
                  <a:pt x="162869" y="0"/>
                </a:moveTo>
                <a:lnTo>
                  <a:pt x="323730" y="0"/>
                </a:lnTo>
                <a:lnTo>
                  <a:pt x="233021" y="167120"/>
                </a:lnTo>
                <a:cubicBezTo>
                  <a:pt x="174421" y="305665"/>
                  <a:pt x="142017" y="457987"/>
                  <a:pt x="142017" y="617878"/>
                </a:cubicBezTo>
                <a:cubicBezTo>
                  <a:pt x="142017" y="1257441"/>
                  <a:pt x="660485" y="1775909"/>
                  <a:pt x="1300048" y="1775909"/>
                </a:cubicBezTo>
                <a:cubicBezTo>
                  <a:pt x="1499911" y="1775909"/>
                  <a:pt x="1687949" y="1725278"/>
                  <a:pt x="1852034" y="1636141"/>
                </a:cubicBezTo>
                <a:lnTo>
                  <a:pt x="1923936" y="1592460"/>
                </a:lnTo>
                <a:lnTo>
                  <a:pt x="1923936" y="1758463"/>
                </a:lnTo>
                <a:lnTo>
                  <a:pt x="1919729" y="1761018"/>
                </a:lnTo>
                <a:cubicBezTo>
                  <a:pt x="1735521" y="1861086"/>
                  <a:pt x="1524423" y="1917927"/>
                  <a:pt x="1300049" y="1917927"/>
                </a:cubicBezTo>
                <a:cubicBezTo>
                  <a:pt x="582052" y="1917927"/>
                  <a:pt x="0" y="1335875"/>
                  <a:pt x="0" y="617878"/>
                </a:cubicBezTo>
                <a:cubicBezTo>
                  <a:pt x="0" y="438379"/>
                  <a:pt x="36378" y="267376"/>
                  <a:pt x="102164" y="11184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1508998" y="1"/>
            <a:ext cx="676525" cy="674412"/>
          </a:xfrm>
          <a:custGeom>
            <a:avLst/>
            <a:gdLst>
              <a:gd name="connsiteX0" fmla="*/ 1300048 w 1923936"/>
              <a:gd name="connsiteY0" fmla="*/ 380778 h 1917927"/>
              <a:gd name="connsiteX1" fmla="*/ 1062949 w 1923936"/>
              <a:gd name="connsiteY1" fmla="*/ 617877 h 1917927"/>
              <a:gd name="connsiteX2" fmla="*/ 1300048 w 1923936"/>
              <a:gd name="connsiteY2" fmla="*/ 854976 h 1917927"/>
              <a:gd name="connsiteX3" fmla="*/ 1537147 w 1923936"/>
              <a:gd name="connsiteY3" fmla="*/ 617877 h 1917927"/>
              <a:gd name="connsiteX4" fmla="*/ 1300048 w 1923936"/>
              <a:gd name="connsiteY4" fmla="*/ 380778 h 1917927"/>
              <a:gd name="connsiteX5" fmla="*/ 1300048 w 1923936"/>
              <a:gd name="connsiteY5" fmla="*/ 351701 h 1917927"/>
              <a:gd name="connsiteX6" fmla="*/ 1566224 w 1923936"/>
              <a:gd name="connsiteY6" fmla="*/ 617877 h 1917927"/>
              <a:gd name="connsiteX7" fmla="*/ 1300048 w 1923936"/>
              <a:gd name="connsiteY7" fmla="*/ 884053 h 1917927"/>
              <a:gd name="connsiteX8" fmla="*/ 1033872 w 1923936"/>
              <a:gd name="connsiteY8" fmla="*/ 617877 h 1917927"/>
              <a:gd name="connsiteX9" fmla="*/ 1300048 w 1923936"/>
              <a:gd name="connsiteY9" fmla="*/ 351701 h 1917927"/>
              <a:gd name="connsiteX10" fmla="*/ 1300048 w 1923936"/>
              <a:gd name="connsiteY10" fmla="*/ 131526 h 1917927"/>
              <a:gd name="connsiteX11" fmla="*/ 813697 w 1923936"/>
              <a:gd name="connsiteY11" fmla="*/ 617877 h 1917927"/>
              <a:gd name="connsiteX12" fmla="*/ 1300048 w 1923936"/>
              <a:gd name="connsiteY12" fmla="*/ 1104228 h 1917927"/>
              <a:gd name="connsiteX13" fmla="*/ 1786399 w 1923936"/>
              <a:gd name="connsiteY13" fmla="*/ 617877 h 1917927"/>
              <a:gd name="connsiteX14" fmla="*/ 1300048 w 1923936"/>
              <a:gd name="connsiteY14" fmla="*/ 131526 h 1917927"/>
              <a:gd name="connsiteX15" fmla="*/ 1300048 w 1923936"/>
              <a:gd name="connsiteY15" fmla="*/ 71882 h 1917927"/>
              <a:gd name="connsiteX16" fmla="*/ 1846043 w 1923936"/>
              <a:gd name="connsiteY16" fmla="*/ 617877 h 1917927"/>
              <a:gd name="connsiteX17" fmla="*/ 1300048 w 1923936"/>
              <a:gd name="connsiteY17" fmla="*/ 1163872 h 1917927"/>
              <a:gd name="connsiteX18" fmla="*/ 754053 w 1923936"/>
              <a:gd name="connsiteY18" fmla="*/ 617877 h 1917927"/>
              <a:gd name="connsiteX19" fmla="*/ 1300048 w 1923936"/>
              <a:gd name="connsiteY19" fmla="*/ 71882 h 1917927"/>
              <a:gd name="connsiteX20" fmla="*/ 1758528 w 1923936"/>
              <a:gd name="connsiteY20" fmla="*/ 0 h 1917927"/>
              <a:gd name="connsiteX21" fmla="*/ 1906594 w 1923936"/>
              <a:gd name="connsiteY21" fmla="*/ 0 h 1917927"/>
              <a:gd name="connsiteX22" fmla="*/ 1912804 w 1923936"/>
              <a:gd name="connsiteY22" fmla="*/ 5123 h 1917927"/>
              <a:gd name="connsiteX23" fmla="*/ 1923936 w 1923936"/>
              <a:gd name="connsiteY23" fmla="*/ 18616 h 1917927"/>
              <a:gd name="connsiteX24" fmla="*/ 1923936 w 1923936"/>
              <a:gd name="connsiteY24" fmla="*/ 166682 h 1917927"/>
              <a:gd name="connsiteX25" fmla="*/ 1845866 w 1923936"/>
              <a:gd name="connsiteY25" fmla="*/ 72061 h 1917927"/>
              <a:gd name="connsiteX26" fmla="*/ 693504 w 1923936"/>
              <a:gd name="connsiteY26" fmla="*/ 0 h 1917927"/>
              <a:gd name="connsiteX27" fmla="*/ 841570 w 1923936"/>
              <a:gd name="connsiteY27" fmla="*/ 0 h 1917927"/>
              <a:gd name="connsiteX28" fmla="*/ 754232 w 1923936"/>
              <a:gd name="connsiteY28" fmla="*/ 72061 h 1917927"/>
              <a:gd name="connsiteX29" fmla="*/ 528147 w 1923936"/>
              <a:gd name="connsiteY29" fmla="*/ 617878 h 1917927"/>
              <a:gd name="connsiteX30" fmla="*/ 1300049 w 1923936"/>
              <a:gd name="connsiteY30" fmla="*/ 1389780 h 1917927"/>
              <a:gd name="connsiteX31" fmla="*/ 1845866 w 1923936"/>
              <a:gd name="connsiteY31" fmla="*/ 1163695 h 1917927"/>
              <a:gd name="connsiteX32" fmla="*/ 1923936 w 1923936"/>
              <a:gd name="connsiteY32" fmla="*/ 1069074 h 1917927"/>
              <a:gd name="connsiteX33" fmla="*/ 1923936 w 1923936"/>
              <a:gd name="connsiteY33" fmla="*/ 1217140 h 1917927"/>
              <a:gd name="connsiteX34" fmla="*/ 1912804 w 1923936"/>
              <a:gd name="connsiteY34" fmla="*/ 1230633 h 1917927"/>
              <a:gd name="connsiteX35" fmla="*/ 1300049 w 1923936"/>
              <a:gd name="connsiteY35" fmla="*/ 1484444 h 1917927"/>
              <a:gd name="connsiteX36" fmla="*/ 433483 w 1923936"/>
              <a:gd name="connsiteY36" fmla="*/ 617878 h 1917927"/>
              <a:gd name="connsiteX37" fmla="*/ 687294 w 1923936"/>
              <a:gd name="connsiteY37" fmla="*/ 5123 h 1917927"/>
              <a:gd name="connsiteX38" fmla="*/ 162869 w 1923936"/>
              <a:gd name="connsiteY38" fmla="*/ 0 h 1917927"/>
              <a:gd name="connsiteX39" fmla="*/ 323730 w 1923936"/>
              <a:gd name="connsiteY39" fmla="*/ 0 h 1917927"/>
              <a:gd name="connsiteX40" fmla="*/ 233021 w 1923936"/>
              <a:gd name="connsiteY40" fmla="*/ 167120 h 1917927"/>
              <a:gd name="connsiteX41" fmla="*/ 142017 w 1923936"/>
              <a:gd name="connsiteY41" fmla="*/ 617878 h 1917927"/>
              <a:gd name="connsiteX42" fmla="*/ 1300048 w 1923936"/>
              <a:gd name="connsiteY42" fmla="*/ 1775909 h 1917927"/>
              <a:gd name="connsiteX43" fmla="*/ 1852034 w 1923936"/>
              <a:gd name="connsiteY43" fmla="*/ 1636141 h 1917927"/>
              <a:gd name="connsiteX44" fmla="*/ 1923936 w 1923936"/>
              <a:gd name="connsiteY44" fmla="*/ 1592460 h 1917927"/>
              <a:gd name="connsiteX45" fmla="*/ 1923936 w 1923936"/>
              <a:gd name="connsiteY45" fmla="*/ 1758463 h 1917927"/>
              <a:gd name="connsiteX46" fmla="*/ 1919729 w 1923936"/>
              <a:gd name="connsiteY46" fmla="*/ 1761018 h 1917927"/>
              <a:gd name="connsiteX47" fmla="*/ 1300049 w 1923936"/>
              <a:gd name="connsiteY47" fmla="*/ 1917927 h 1917927"/>
              <a:gd name="connsiteX48" fmla="*/ 0 w 1923936"/>
              <a:gd name="connsiteY48" fmla="*/ 617878 h 1917927"/>
              <a:gd name="connsiteX49" fmla="*/ 102164 w 1923936"/>
              <a:gd name="connsiteY49" fmla="*/ 111840 h 1917927"/>
            </a:gdLst>
            <a:ahLst/>
            <a:cxnLst/>
            <a:rect l="l" t="t" r="r" b="b"/>
            <a:pathLst>
              <a:path w="1923936" h="1917927">
                <a:moveTo>
                  <a:pt x="1300048" y="380778"/>
                </a:moveTo>
                <a:cubicBezTo>
                  <a:pt x="1169102" y="380778"/>
                  <a:pt x="1062949" y="486931"/>
                  <a:pt x="1062949" y="617877"/>
                </a:cubicBezTo>
                <a:cubicBezTo>
                  <a:pt x="1062949" y="748823"/>
                  <a:pt x="1169102" y="854976"/>
                  <a:pt x="1300048" y="854976"/>
                </a:cubicBezTo>
                <a:cubicBezTo>
                  <a:pt x="1430994" y="854976"/>
                  <a:pt x="1537147" y="748823"/>
                  <a:pt x="1537147" y="617877"/>
                </a:cubicBezTo>
                <a:cubicBezTo>
                  <a:pt x="1537147" y="486931"/>
                  <a:pt x="1430994" y="380778"/>
                  <a:pt x="1300048" y="380778"/>
                </a:cubicBezTo>
                <a:close/>
                <a:moveTo>
                  <a:pt x="1300048" y="351701"/>
                </a:moveTo>
                <a:cubicBezTo>
                  <a:pt x="1447053" y="351701"/>
                  <a:pt x="1566224" y="470872"/>
                  <a:pt x="1566224" y="617877"/>
                </a:cubicBezTo>
                <a:cubicBezTo>
                  <a:pt x="1566224" y="764882"/>
                  <a:pt x="1447053" y="884053"/>
                  <a:pt x="1300048" y="884053"/>
                </a:cubicBezTo>
                <a:cubicBezTo>
                  <a:pt x="1153043" y="884053"/>
                  <a:pt x="1033872" y="764882"/>
                  <a:pt x="1033872" y="617877"/>
                </a:cubicBezTo>
                <a:cubicBezTo>
                  <a:pt x="1033872" y="470872"/>
                  <a:pt x="1153043" y="351701"/>
                  <a:pt x="1300048" y="351701"/>
                </a:cubicBezTo>
                <a:close/>
                <a:moveTo>
                  <a:pt x="1300048" y="131526"/>
                </a:moveTo>
                <a:cubicBezTo>
                  <a:pt x="1031444" y="131526"/>
                  <a:pt x="813697" y="349273"/>
                  <a:pt x="813697" y="617877"/>
                </a:cubicBezTo>
                <a:cubicBezTo>
                  <a:pt x="813697" y="886481"/>
                  <a:pt x="1031444" y="1104228"/>
                  <a:pt x="1300048" y="1104228"/>
                </a:cubicBezTo>
                <a:cubicBezTo>
                  <a:pt x="1568652" y="1104228"/>
                  <a:pt x="1786399" y="886481"/>
                  <a:pt x="1786399" y="617877"/>
                </a:cubicBezTo>
                <a:cubicBezTo>
                  <a:pt x="1786399" y="349273"/>
                  <a:pt x="1568652" y="131526"/>
                  <a:pt x="1300048" y="131526"/>
                </a:cubicBezTo>
                <a:close/>
                <a:moveTo>
                  <a:pt x="1300048" y="71882"/>
                </a:moveTo>
                <a:cubicBezTo>
                  <a:pt x="1601593" y="71882"/>
                  <a:pt x="1846043" y="316332"/>
                  <a:pt x="1846043" y="617877"/>
                </a:cubicBezTo>
                <a:cubicBezTo>
                  <a:pt x="1846043" y="919422"/>
                  <a:pt x="1601593" y="1163872"/>
                  <a:pt x="1300048" y="1163872"/>
                </a:cubicBezTo>
                <a:cubicBezTo>
                  <a:pt x="998503" y="1163872"/>
                  <a:pt x="754053" y="919422"/>
                  <a:pt x="754053" y="617877"/>
                </a:cubicBezTo>
                <a:cubicBezTo>
                  <a:pt x="754053" y="316332"/>
                  <a:pt x="998503" y="71882"/>
                  <a:pt x="1300048" y="71882"/>
                </a:cubicBezTo>
                <a:close/>
                <a:moveTo>
                  <a:pt x="1758528" y="0"/>
                </a:moveTo>
                <a:lnTo>
                  <a:pt x="1906594" y="0"/>
                </a:lnTo>
                <a:lnTo>
                  <a:pt x="1912804" y="5123"/>
                </a:lnTo>
                <a:lnTo>
                  <a:pt x="1923936" y="18616"/>
                </a:lnTo>
                <a:lnTo>
                  <a:pt x="1923936" y="166682"/>
                </a:lnTo>
                <a:lnTo>
                  <a:pt x="1845866" y="72061"/>
                </a:lnTo>
                <a:close/>
                <a:moveTo>
                  <a:pt x="693504" y="0"/>
                </a:moveTo>
                <a:lnTo>
                  <a:pt x="841570" y="0"/>
                </a:lnTo>
                <a:lnTo>
                  <a:pt x="754232" y="72061"/>
                </a:lnTo>
                <a:cubicBezTo>
                  <a:pt x="614545" y="211748"/>
                  <a:pt x="528147" y="404723"/>
                  <a:pt x="528147" y="617878"/>
                </a:cubicBezTo>
                <a:cubicBezTo>
                  <a:pt x="528147" y="1044188"/>
                  <a:pt x="873739" y="1389780"/>
                  <a:pt x="1300049" y="1389780"/>
                </a:cubicBezTo>
                <a:cubicBezTo>
                  <a:pt x="1513204" y="1389780"/>
                  <a:pt x="1706179" y="1303382"/>
                  <a:pt x="1845866" y="1163695"/>
                </a:cubicBezTo>
                <a:lnTo>
                  <a:pt x="1923936" y="1069074"/>
                </a:lnTo>
                <a:lnTo>
                  <a:pt x="1923936" y="1217140"/>
                </a:lnTo>
                <a:lnTo>
                  <a:pt x="1912804" y="1230633"/>
                </a:lnTo>
                <a:cubicBezTo>
                  <a:pt x="1755986" y="1387450"/>
                  <a:pt x="1539344" y="1484444"/>
                  <a:pt x="1300049" y="1484444"/>
                </a:cubicBezTo>
                <a:cubicBezTo>
                  <a:pt x="821458" y="1484444"/>
                  <a:pt x="433483" y="1096469"/>
                  <a:pt x="433483" y="617878"/>
                </a:cubicBezTo>
                <a:cubicBezTo>
                  <a:pt x="433483" y="378583"/>
                  <a:pt x="530477" y="161941"/>
                  <a:pt x="687294" y="5123"/>
                </a:cubicBezTo>
                <a:close/>
                <a:moveTo>
                  <a:pt x="162869" y="0"/>
                </a:moveTo>
                <a:lnTo>
                  <a:pt x="323730" y="0"/>
                </a:lnTo>
                <a:lnTo>
                  <a:pt x="233021" y="167120"/>
                </a:lnTo>
                <a:cubicBezTo>
                  <a:pt x="174421" y="305665"/>
                  <a:pt x="142017" y="457987"/>
                  <a:pt x="142017" y="617878"/>
                </a:cubicBezTo>
                <a:cubicBezTo>
                  <a:pt x="142017" y="1257441"/>
                  <a:pt x="660485" y="1775909"/>
                  <a:pt x="1300048" y="1775909"/>
                </a:cubicBezTo>
                <a:cubicBezTo>
                  <a:pt x="1499911" y="1775909"/>
                  <a:pt x="1687949" y="1725278"/>
                  <a:pt x="1852034" y="1636141"/>
                </a:cubicBezTo>
                <a:lnTo>
                  <a:pt x="1923936" y="1592460"/>
                </a:lnTo>
                <a:lnTo>
                  <a:pt x="1923936" y="1758463"/>
                </a:lnTo>
                <a:lnTo>
                  <a:pt x="1919729" y="1761018"/>
                </a:lnTo>
                <a:cubicBezTo>
                  <a:pt x="1735521" y="1861086"/>
                  <a:pt x="1524423" y="1917927"/>
                  <a:pt x="1300049" y="1917927"/>
                </a:cubicBezTo>
                <a:cubicBezTo>
                  <a:pt x="582052" y="1917927"/>
                  <a:pt x="0" y="1335875"/>
                  <a:pt x="0" y="617878"/>
                </a:cubicBezTo>
                <a:cubicBezTo>
                  <a:pt x="0" y="438379"/>
                  <a:pt x="36378" y="267376"/>
                  <a:pt x="102164" y="11184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V="1">
            <a:off x="11515475" y="6223340"/>
            <a:ext cx="676525" cy="674412"/>
          </a:xfrm>
          <a:custGeom>
            <a:avLst/>
            <a:gdLst>
              <a:gd name="connsiteX0" fmla="*/ 1300048 w 1923936"/>
              <a:gd name="connsiteY0" fmla="*/ 380778 h 1917927"/>
              <a:gd name="connsiteX1" fmla="*/ 1062949 w 1923936"/>
              <a:gd name="connsiteY1" fmla="*/ 617877 h 1917927"/>
              <a:gd name="connsiteX2" fmla="*/ 1300048 w 1923936"/>
              <a:gd name="connsiteY2" fmla="*/ 854976 h 1917927"/>
              <a:gd name="connsiteX3" fmla="*/ 1537147 w 1923936"/>
              <a:gd name="connsiteY3" fmla="*/ 617877 h 1917927"/>
              <a:gd name="connsiteX4" fmla="*/ 1300048 w 1923936"/>
              <a:gd name="connsiteY4" fmla="*/ 380778 h 1917927"/>
              <a:gd name="connsiteX5" fmla="*/ 1300048 w 1923936"/>
              <a:gd name="connsiteY5" fmla="*/ 351701 h 1917927"/>
              <a:gd name="connsiteX6" fmla="*/ 1566224 w 1923936"/>
              <a:gd name="connsiteY6" fmla="*/ 617877 h 1917927"/>
              <a:gd name="connsiteX7" fmla="*/ 1300048 w 1923936"/>
              <a:gd name="connsiteY7" fmla="*/ 884053 h 1917927"/>
              <a:gd name="connsiteX8" fmla="*/ 1033872 w 1923936"/>
              <a:gd name="connsiteY8" fmla="*/ 617877 h 1917927"/>
              <a:gd name="connsiteX9" fmla="*/ 1300048 w 1923936"/>
              <a:gd name="connsiteY9" fmla="*/ 351701 h 1917927"/>
              <a:gd name="connsiteX10" fmla="*/ 1300048 w 1923936"/>
              <a:gd name="connsiteY10" fmla="*/ 131526 h 1917927"/>
              <a:gd name="connsiteX11" fmla="*/ 813697 w 1923936"/>
              <a:gd name="connsiteY11" fmla="*/ 617877 h 1917927"/>
              <a:gd name="connsiteX12" fmla="*/ 1300048 w 1923936"/>
              <a:gd name="connsiteY12" fmla="*/ 1104228 h 1917927"/>
              <a:gd name="connsiteX13" fmla="*/ 1786399 w 1923936"/>
              <a:gd name="connsiteY13" fmla="*/ 617877 h 1917927"/>
              <a:gd name="connsiteX14" fmla="*/ 1300048 w 1923936"/>
              <a:gd name="connsiteY14" fmla="*/ 131526 h 1917927"/>
              <a:gd name="connsiteX15" fmla="*/ 1300048 w 1923936"/>
              <a:gd name="connsiteY15" fmla="*/ 71882 h 1917927"/>
              <a:gd name="connsiteX16" fmla="*/ 1846043 w 1923936"/>
              <a:gd name="connsiteY16" fmla="*/ 617877 h 1917927"/>
              <a:gd name="connsiteX17" fmla="*/ 1300048 w 1923936"/>
              <a:gd name="connsiteY17" fmla="*/ 1163872 h 1917927"/>
              <a:gd name="connsiteX18" fmla="*/ 754053 w 1923936"/>
              <a:gd name="connsiteY18" fmla="*/ 617877 h 1917927"/>
              <a:gd name="connsiteX19" fmla="*/ 1300048 w 1923936"/>
              <a:gd name="connsiteY19" fmla="*/ 71882 h 1917927"/>
              <a:gd name="connsiteX20" fmla="*/ 1758528 w 1923936"/>
              <a:gd name="connsiteY20" fmla="*/ 0 h 1917927"/>
              <a:gd name="connsiteX21" fmla="*/ 1906594 w 1923936"/>
              <a:gd name="connsiteY21" fmla="*/ 0 h 1917927"/>
              <a:gd name="connsiteX22" fmla="*/ 1912804 w 1923936"/>
              <a:gd name="connsiteY22" fmla="*/ 5123 h 1917927"/>
              <a:gd name="connsiteX23" fmla="*/ 1923936 w 1923936"/>
              <a:gd name="connsiteY23" fmla="*/ 18616 h 1917927"/>
              <a:gd name="connsiteX24" fmla="*/ 1923936 w 1923936"/>
              <a:gd name="connsiteY24" fmla="*/ 166682 h 1917927"/>
              <a:gd name="connsiteX25" fmla="*/ 1845866 w 1923936"/>
              <a:gd name="connsiteY25" fmla="*/ 72061 h 1917927"/>
              <a:gd name="connsiteX26" fmla="*/ 693504 w 1923936"/>
              <a:gd name="connsiteY26" fmla="*/ 0 h 1917927"/>
              <a:gd name="connsiteX27" fmla="*/ 841570 w 1923936"/>
              <a:gd name="connsiteY27" fmla="*/ 0 h 1917927"/>
              <a:gd name="connsiteX28" fmla="*/ 754232 w 1923936"/>
              <a:gd name="connsiteY28" fmla="*/ 72061 h 1917927"/>
              <a:gd name="connsiteX29" fmla="*/ 528147 w 1923936"/>
              <a:gd name="connsiteY29" fmla="*/ 617878 h 1917927"/>
              <a:gd name="connsiteX30" fmla="*/ 1300049 w 1923936"/>
              <a:gd name="connsiteY30" fmla="*/ 1389780 h 1917927"/>
              <a:gd name="connsiteX31" fmla="*/ 1845866 w 1923936"/>
              <a:gd name="connsiteY31" fmla="*/ 1163695 h 1917927"/>
              <a:gd name="connsiteX32" fmla="*/ 1923936 w 1923936"/>
              <a:gd name="connsiteY32" fmla="*/ 1069074 h 1917927"/>
              <a:gd name="connsiteX33" fmla="*/ 1923936 w 1923936"/>
              <a:gd name="connsiteY33" fmla="*/ 1217140 h 1917927"/>
              <a:gd name="connsiteX34" fmla="*/ 1912804 w 1923936"/>
              <a:gd name="connsiteY34" fmla="*/ 1230633 h 1917927"/>
              <a:gd name="connsiteX35" fmla="*/ 1300049 w 1923936"/>
              <a:gd name="connsiteY35" fmla="*/ 1484444 h 1917927"/>
              <a:gd name="connsiteX36" fmla="*/ 433483 w 1923936"/>
              <a:gd name="connsiteY36" fmla="*/ 617878 h 1917927"/>
              <a:gd name="connsiteX37" fmla="*/ 687294 w 1923936"/>
              <a:gd name="connsiteY37" fmla="*/ 5123 h 1917927"/>
              <a:gd name="connsiteX38" fmla="*/ 162869 w 1923936"/>
              <a:gd name="connsiteY38" fmla="*/ 0 h 1917927"/>
              <a:gd name="connsiteX39" fmla="*/ 323730 w 1923936"/>
              <a:gd name="connsiteY39" fmla="*/ 0 h 1917927"/>
              <a:gd name="connsiteX40" fmla="*/ 233021 w 1923936"/>
              <a:gd name="connsiteY40" fmla="*/ 167120 h 1917927"/>
              <a:gd name="connsiteX41" fmla="*/ 142017 w 1923936"/>
              <a:gd name="connsiteY41" fmla="*/ 617878 h 1917927"/>
              <a:gd name="connsiteX42" fmla="*/ 1300048 w 1923936"/>
              <a:gd name="connsiteY42" fmla="*/ 1775909 h 1917927"/>
              <a:gd name="connsiteX43" fmla="*/ 1852034 w 1923936"/>
              <a:gd name="connsiteY43" fmla="*/ 1636141 h 1917927"/>
              <a:gd name="connsiteX44" fmla="*/ 1923936 w 1923936"/>
              <a:gd name="connsiteY44" fmla="*/ 1592460 h 1917927"/>
              <a:gd name="connsiteX45" fmla="*/ 1923936 w 1923936"/>
              <a:gd name="connsiteY45" fmla="*/ 1758463 h 1917927"/>
              <a:gd name="connsiteX46" fmla="*/ 1919729 w 1923936"/>
              <a:gd name="connsiteY46" fmla="*/ 1761018 h 1917927"/>
              <a:gd name="connsiteX47" fmla="*/ 1300049 w 1923936"/>
              <a:gd name="connsiteY47" fmla="*/ 1917927 h 1917927"/>
              <a:gd name="connsiteX48" fmla="*/ 0 w 1923936"/>
              <a:gd name="connsiteY48" fmla="*/ 617878 h 1917927"/>
              <a:gd name="connsiteX49" fmla="*/ 102164 w 1923936"/>
              <a:gd name="connsiteY49" fmla="*/ 111840 h 1917927"/>
            </a:gdLst>
            <a:ahLst/>
            <a:cxnLst/>
            <a:rect l="l" t="t" r="r" b="b"/>
            <a:pathLst>
              <a:path w="1923936" h="1917927">
                <a:moveTo>
                  <a:pt x="1300048" y="380778"/>
                </a:moveTo>
                <a:cubicBezTo>
                  <a:pt x="1169102" y="380778"/>
                  <a:pt x="1062949" y="486931"/>
                  <a:pt x="1062949" y="617877"/>
                </a:cubicBezTo>
                <a:cubicBezTo>
                  <a:pt x="1062949" y="748823"/>
                  <a:pt x="1169102" y="854976"/>
                  <a:pt x="1300048" y="854976"/>
                </a:cubicBezTo>
                <a:cubicBezTo>
                  <a:pt x="1430994" y="854976"/>
                  <a:pt x="1537147" y="748823"/>
                  <a:pt x="1537147" y="617877"/>
                </a:cubicBezTo>
                <a:cubicBezTo>
                  <a:pt x="1537147" y="486931"/>
                  <a:pt x="1430994" y="380778"/>
                  <a:pt x="1300048" y="380778"/>
                </a:cubicBezTo>
                <a:close/>
                <a:moveTo>
                  <a:pt x="1300048" y="351701"/>
                </a:moveTo>
                <a:cubicBezTo>
                  <a:pt x="1447053" y="351701"/>
                  <a:pt x="1566224" y="470872"/>
                  <a:pt x="1566224" y="617877"/>
                </a:cubicBezTo>
                <a:cubicBezTo>
                  <a:pt x="1566224" y="764882"/>
                  <a:pt x="1447053" y="884053"/>
                  <a:pt x="1300048" y="884053"/>
                </a:cubicBezTo>
                <a:cubicBezTo>
                  <a:pt x="1153043" y="884053"/>
                  <a:pt x="1033872" y="764882"/>
                  <a:pt x="1033872" y="617877"/>
                </a:cubicBezTo>
                <a:cubicBezTo>
                  <a:pt x="1033872" y="470872"/>
                  <a:pt x="1153043" y="351701"/>
                  <a:pt x="1300048" y="351701"/>
                </a:cubicBezTo>
                <a:close/>
                <a:moveTo>
                  <a:pt x="1300048" y="131526"/>
                </a:moveTo>
                <a:cubicBezTo>
                  <a:pt x="1031444" y="131526"/>
                  <a:pt x="813697" y="349273"/>
                  <a:pt x="813697" y="617877"/>
                </a:cubicBezTo>
                <a:cubicBezTo>
                  <a:pt x="813697" y="886481"/>
                  <a:pt x="1031444" y="1104228"/>
                  <a:pt x="1300048" y="1104228"/>
                </a:cubicBezTo>
                <a:cubicBezTo>
                  <a:pt x="1568652" y="1104228"/>
                  <a:pt x="1786399" y="886481"/>
                  <a:pt x="1786399" y="617877"/>
                </a:cubicBezTo>
                <a:cubicBezTo>
                  <a:pt x="1786399" y="349273"/>
                  <a:pt x="1568652" y="131526"/>
                  <a:pt x="1300048" y="131526"/>
                </a:cubicBezTo>
                <a:close/>
                <a:moveTo>
                  <a:pt x="1300048" y="71882"/>
                </a:moveTo>
                <a:cubicBezTo>
                  <a:pt x="1601593" y="71882"/>
                  <a:pt x="1846043" y="316332"/>
                  <a:pt x="1846043" y="617877"/>
                </a:cubicBezTo>
                <a:cubicBezTo>
                  <a:pt x="1846043" y="919422"/>
                  <a:pt x="1601593" y="1163872"/>
                  <a:pt x="1300048" y="1163872"/>
                </a:cubicBezTo>
                <a:cubicBezTo>
                  <a:pt x="998503" y="1163872"/>
                  <a:pt x="754053" y="919422"/>
                  <a:pt x="754053" y="617877"/>
                </a:cubicBezTo>
                <a:cubicBezTo>
                  <a:pt x="754053" y="316332"/>
                  <a:pt x="998503" y="71882"/>
                  <a:pt x="1300048" y="71882"/>
                </a:cubicBezTo>
                <a:close/>
                <a:moveTo>
                  <a:pt x="1758528" y="0"/>
                </a:moveTo>
                <a:lnTo>
                  <a:pt x="1906594" y="0"/>
                </a:lnTo>
                <a:lnTo>
                  <a:pt x="1912804" y="5123"/>
                </a:lnTo>
                <a:lnTo>
                  <a:pt x="1923936" y="18616"/>
                </a:lnTo>
                <a:lnTo>
                  <a:pt x="1923936" y="166682"/>
                </a:lnTo>
                <a:lnTo>
                  <a:pt x="1845866" y="72061"/>
                </a:lnTo>
                <a:close/>
                <a:moveTo>
                  <a:pt x="693504" y="0"/>
                </a:moveTo>
                <a:lnTo>
                  <a:pt x="841570" y="0"/>
                </a:lnTo>
                <a:lnTo>
                  <a:pt x="754232" y="72061"/>
                </a:lnTo>
                <a:cubicBezTo>
                  <a:pt x="614545" y="211748"/>
                  <a:pt x="528147" y="404723"/>
                  <a:pt x="528147" y="617878"/>
                </a:cubicBezTo>
                <a:cubicBezTo>
                  <a:pt x="528147" y="1044188"/>
                  <a:pt x="873739" y="1389780"/>
                  <a:pt x="1300049" y="1389780"/>
                </a:cubicBezTo>
                <a:cubicBezTo>
                  <a:pt x="1513204" y="1389780"/>
                  <a:pt x="1706179" y="1303382"/>
                  <a:pt x="1845866" y="1163695"/>
                </a:cubicBezTo>
                <a:lnTo>
                  <a:pt x="1923936" y="1069074"/>
                </a:lnTo>
                <a:lnTo>
                  <a:pt x="1923936" y="1217140"/>
                </a:lnTo>
                <a:lnTo>
                  <a:pt x="1912804" y="1230633"/>
                </a:lnTo>
                <a:cubicBezTo>
                  <a:pt x="1755986" y="1387450"/>
                  <a:pt x="1539344" y="1484444"/>
                  <a:pt x="1300049" y="1484444"/>
                </a:cubicBezTo>
                <a:cubicBezTo>
                  <a:pt x="821458" y="1484444"/>
                  <a:pt x="433483" y="1096469"/>
                  <a:pt x="433483" y="617878"/>
                </a:cubicBezTo>
                <a:cubicBezTo>
                  <a:pt x="433483" y="378583"/>
                  <a:pt x="530477" y="161941"/>
                  <a:pt x="687294" y="5123"/>
                </a:cubicBezTo>
                <a:close/>
                <a:moveTo>
                  <a:pt x="162869" y="0"/>
                </a:moveTo>
                <a:lnTo>
                  <a:pt x="323730" y="0"/>
                </a:lnTo>
                <a:lnTo>
                  <a:pt x="233021" y="167120"/>
                </a:lnTo>
                <a:cubicBezTo>
                  <a:pt x="174421" y="305665"/>
                  <a:pt x="142017" y="457987"/>
                  <a:pt x="142017" y="617878"/>
                </a:cubicBezTo>
                <a:cubicBezTo>
                  <a:pt x="142017" y="1257441"/>
                  <a:pt x="660485" y="1775909"/>
                  <a:pt x="1300048" y="1775909"/>
                </a:cubicBezTo>
                <a:cubicBezTo>
                  <a:pt x="1499911" y="1775909"/>
                  <a:pt x="1687949" y="1725278"/>
                  <a:pt x="1852034" y="1636141"/>
                </a:cubicBezTo>
                <a:lnTo>
                  <a:pt x="1923936" y="1592460"/>
                </a:lnTo>
                <a:lnTo>
                  <a:pt x="1923936" y="1758463"/>
                </a:lnTo>
                <a:lnTo>
                  <a:pt x="1919729" y="1761018"/>
                </a:lnTo>
                <a:cubicBezTo>
                  <a:pt x="1735521" y="1861086"/>
                  <a:pt x="1524423" y="1917927"/>
                  <a:pt x="1300049" y="1917927"/>
                </a:cubicBezTo>
                <a:cubicBezTo>
                  <a:pt x="582052" y="1917927"/>
                  <a:pt x="0" y="1335875"/>
                  <a:pt x="0" y="617878"/>
                </a:cubicBezTo>
                <a:cubicBezTo>
                  <a:pt x="0" y="438379"/>
                  <a:pt x="36378" y="267376"/>
                  <a:pt x="102164" y="11184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020791" y="993508"/>
            <a:ext cx="3406407" cy="4870985"/>
          </a:xfrm>
          <a:prstGeom prst="round2SameRect">
            <a:avLst>
              <a:gd name="adj1" fmla="val 7826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alphaModFix/>
          </a:blip>
          <a:srcRect l="18789" r="32039"/>
          <a:stretch>
            <a:fillRect/>
          </a:stretch>
        </p:blipFill>
        <p:spPr>
          <a:xfrm>
            <a:off x="8020791" y="993508"/>
            <a:ext cx="3406407" cy="4870985"/>
          </a:xfrm>
          <a:custGeom>
            <a:avLst/>
            <a:gdLst>
              <a:gd name="connsiteX0" fmla="*/ 266585 w 3406407"/>
              <a:gd name="connsiteY0" fmla="*/ 0 h 4870985"/>
              <a:gd name="connsiteX1" fmla="*/ 3139822 w 3406407"/>
              <a:gd name="connsiteY1" fmla="*/ 0 h 4870985"/>
              <a:gd name="connsiteX2" fmla="*/ 3406407 w 3406407"/>
              <a:gd name="connsiteY2" fmla="*/ 266585 h 4870985"/>
              <a:gd name="connsiteX3" fmla="*/ 3406407 w 3406407"/>
              <a:gd name="connsiteY3" fmla="*/ 4870985 h 4870985"/>
              <a:gd name="connsiteX4" fmla="*/ 0 w 3406407"/>
              <a:gd name="connsiteY4" fmla="*/ 4870985 h 4870985"/>
              <a:gd name="connsiteX5" fmla="*/ 0 w 3406407"/>
              <a:gd name="connsiteY5" fmla="*/ 266585 h 4870985"/>
              <a:gd name="connsiteX6" fmla="*/ 266585 w 3406407"/>
              <a:gd name="connsiteY6" fmla="*/ 0 h 4870985"/>
            </a:gdLst>
            <a:ahLst/>
            <a:cxnLst/>
            <a:rect l="l" t="t" r="r" b="b"/>
            <a:pathLst>
              <a:path w="3406407" h="4870985">
                <a:moveTo>
                  <a:pt x="266585" y="0"/>
                </a:moveTo>
                <a:lnTo>
                  <a:pt x="3139822" y="0"/>
                </a:lnTo>
                <a:cubicBezTo>
                  <a:pt x="3287053" y="0"/>
                  <a:pt x="3406407" y="119354"/>
                  <a:pt x="3406407" y="266585"/>
                </a:cubicBezTo>
                <a:lnTo>
                  <a:pt x="3406407" y="4870985"/>
                </a:lnTo>
                <a:lnTo>
                  <a:pt x="0" y="4870985"/>
                </a:lnTo>
                <a:lnTo>
                  <a:pt x="0" y="266585"/>
                </a:lnTo>
                <a:cubicBezTo>
                  <a:pt x="0" y="119354"/>
                  <a:pt x="119354" y="0"/>
                  <a:pt x="266585" y="0"/>
                </a:cubicBezTo>
                <a:close/>
              </a:path>
            </a:pathLst>
          </a:custGeom>
          <a:noFill/>
          <a:ln w="38100" cap="sq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26" name="标题 1"/>
          <p:cNvSpPr txBox="1"/>
          <p:nvPr/>
        </p:nvSpPr>
        <p:spPr>
          <a:xfrm>
            <a:off x="3618853" y="1002182"/>
            <a:ext cx="201329" cy="201329"/>
          </a:xfrm>
          <a:prstGeom prst="ellipse">
            <a:avLst/>
          </a:prstGeom>
          <a:solidFill>
            <a:schemeClr val="bg1"/>
          </a:solidFill>
          <a:ln w="635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4125023" y="1002182"/>
            <a:ext cx="201329" cy="2013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4631192" y="1002182"/>
            <a:ext cx="201329" cy="201329"/>
          </a:xfrm>
          <a:prstGeom prst="ellipse">
            <a:avLst/>
          </a:prstGeom>
          <a:solidFill>
            <a:schemeClr val="bg1"/>
          </a:solidFill>
          <a:ln w="635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6477" y="0"/>
            <a:ext cx="2912139" cy="6858000"/>
          </a:xfrm>
          <a:custGeom>
            <a:avLst/>
            <a:gdLst>
              <a:gd name="connsiteX0" fmla="*/ 609094 w 2912139"/>
              <a:gd name="connsiteY0" fmla="*/ 0 h 6858000"/>
              <a:gd name="connsiteX1" fmla="*/ 2912139 w 2912139"/>
              <a:gd name="connsiteY1" fmla="*/ 0 h 6858000"/>
              <a:gd name="connsiteX2" fmla="*/ 2912139 w 2912139"/>
              <a:gd name="connsiteY2" fmla="*/ 6858000 h 6858000"/>
              <a:gd name="connsiteX3" fmla="*/ 398145 w 2912139"/>
              <a:gd name="connsiteY3" fmla="*/ 6858000 h 6858000"/>
              <a:gd name="connsiteX4" fmla="*/ 372007 w 2912139"/>
              <a:gd name="connsiteY4" fmla="*/ 6849887 h 6858000"/>
              <a:gd name="connsiteX5" fmla="*/ 0 w 2912139"/>
              <a:gd name="connsiteY5" fmla="*/ 6288658 h 6858000"/>
              <a:gd name="connsiteX6" fmla="*/ 0 w 2912139"/>
              <a:gd name="connsiteY6" fmla="*/ 609094 h 6858000"/>
              <a:gd name="connsiteX7" fmla="*/ 609094 w 2912139"/>
              <a:gd name="connsiteY7" fmla="*/ 0 h 6858000"/>
            </a:gdLst>
            <a:ahLst/>
            <a:cxnLst/>
            <a:rect l="l" t="t" r="r" b="b"/>
            <a:pathLst>
              <a:path w="2912139" h="6858000">
                <a:moveTo>
                  <a:pt x="609094" y="0"/>
                </a:moveTo>
                <a:lnTo>
                  <a:pt x="2912139" y="0"/>
                </a:lnTo>
                <a:lnTo>
                  <a:pt x="2912139" y="6858000"/>
                </a:lnTo>
                <a:lnTo>
                  <a:pt x="398145" y="6858000"/>
                </a:lnTo>
                <a:lnTo>
                  <a:pt x="372007" y="6849887"/>
                </a:lnTo>
                <a:cubicBezTo>
                  <a:pt x="153394" y="6757421"/>
                  <a:pt x="0" y="6540953"/>
                  <a:pt x="0" y="6288658"/>
                </a:cubicBezTo>
                <a:lnTo>
                  <a:pt x="0" y="609094"/>
                </a:lnTo>
                <a:cubicBezTo>
                  <a:pt x="0" y="272701"/>
                  <a:pt x="272701" y="0"/>
                  <a:pt x="609094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-39938" y="1"/>
            <a:ext cx="676525" cy="674412"/>
          </a:xfrm>
          <a:custGeom>
            <a:avLst/>
            <a:gdLst>
              <a:gd name="connsiteX0" fmla="*/ 1300048 w 1923936"/>
              <a:gd name="connsiteY0" fmla="*/ 380778 h 1917927"/>
              <a:gd name="connsiteX1" fmla="*/ 1062949 w 1923936"/>
              <a:gd name="connsiteY1" fmla="*/ 617877 h 1917927"/>
              <a:gd name="connsiteX2" fmla="*/ 1300048 w 1923936"/>
              <a:gd name="connsiteY2" fmla="*/ 854976 h 1917927"/>
              <a:gd name="connsiteX3" fmla="*/ 1537147 w 1923936"/>
              <a:gd name="connsiteY3" fmla="*/ 617877 h 1917927"/>
              <a:gd name="connsiteX4" fmla="*/ 1300048 w 1923936"/>
              <a:gd name="connsiteY4" fmla="*/ 380778 h 1917927"/>
              <a:gd name="connsiteX5" fmla="*/ 1300048 w 1923936"/>
              <a:gd name="connsiteY5" fmla="*/ 351701 h 1917927"/>
              <a:gd name="connsiteX6" fmla="*/ 1566224 w 1923936"/>
              <a:gd name="connsiteY6" fmla="*/ 617877 h 1917927"/>
              <a:gd name="connsiteX7" fmla="*/ 1300048 w 1923936"/>
              <a:gd name="connsiteY7" fmla="*/ 884053 h 1917927"/>
              <a:gd name="connsiteX8" fmla="*/ 1033872 w 1923936"/>
              <a:gd name="connsiteY8" fmla="*/ 617877 h 1917927"/>
              <a:gd name="connsiteX9" fmla="*/ 1300048 w 1923936"/>
              <a:gd name="connsiteY9" fmla="*/ 351701 h 1917927"/>
              <a:gd name="connsiteX10" fmla="*/ 1300048 w 1923936"/>
              <a:gd name="connsiteY10" fmla="*/ 131526 h 1917927"/>
              <a:gd name="connsiteX11" fmla="*/ 813697 w 1923936"/>
              <a:gd name="connsiteY11" fmla="*/ 617877 h 1917927"/>
              <a:gd name="connsiteX12" fmla="*/ 1300048 w 1923936"/>
              <a:gd name="connsiteY12" fmla="*/ 1104228 h 1917927"/>
              <a:gd name="connsiteX13" fmla="*/ 1786399 w 1923936"/>
              <a:gd name="connsiteY13" fmla="*/ 617877 h 1917927"/>
              <a:gd name="connsiteX14" fmla="*/ 1300048 w 1923936"/>
              <a:gd name="connsiteY14" fmla="*/ 131526 h 1917927"/>
              <a:gd name="connsiteX15" fmla="*/ 1300048 w 1923936"/>
              <a:gd name="connsiteY15" fmla="*/ 71882 h 1917927"/>
              <a:gd name="connsiteX16" fmla="*/ 1846043 w 1923936"/>
              <a:gd name="connsiteY16" fmla="*/ 617877 h 1917927"/>
              <a:gd name="connsiteX17" fmla="*/ 1300048 w 1923936"/>
              <a:gd name="connsiteY17" fmla="*/ 1163872 h 1917927"/>
              <a:gd name="connsiteX18" fmla="*/ 754053 w 1923936"/>
              <a:gd name="connsiteY18" fmla="*/ 617877 h 1917927"/>
              <a:gd name="connsiteX19" fmla="*/ 1300048 w 1923936"/>
              <a:gd name="connsiteY19" fmla="*/ 71882 h 1917927"/>
              <a:gd name="connsiteX20" fmla="*/ 1758528 w 1923936"/>
              <a:gd name="connsiteY20" fmla="*/ 0 h 1917927"/>
              <a:gd name="connsiteX21" fmla="*/ 1906594 w 1923936"/>
              <a:gd name="connsiteY21" fmla="*/ 0 h 1917927"/>
              <a:gd name="connsiteX22" fmla="*/ 1912804 w 1923936"/>
              <a:gd name="connsiteY22" fmla="*/ 5123 h 1917927"/>
              <a:gd name="connsiteX23" fmla="*/ 1923936 w 1923936"/>
              <a:gd name="connsiteY23" fmla="*/ 18616 h 1917927"/>
              <a:gd name="connsiteX24" fmla="*/ 1923936 w 1923936"/>
              <a:gd name="connsiteY24" fmla="*/ 166682 h 1917927"/>
              <a:gd name="connsiteX25" fmla="*/ 1845866 w 1923936"/>
              <a:gd name="connsiteY25" fmla="*/ 72061 h 1917927"/>
              <a:gd name="connsiteX26" fmla="*/ 693504 w 1923936"/>
              <a:gd name="connsiteY26" fmla="*/ 0 h 1917927"/>
              <a:gd name="connsiteX27" fmla="*/ 841570 w 1923936"/>
              <a:gd name="connsiteY27" fmla="*/ 0 h 1917927"/>
              <a:gd name="connsiteX28" fmla="*/ 754232 w 1923936"/>
              <a:gd name="connsiteY28" fmla="*/ 72061 h 1917927"/>
              <a:gd name="connsiteX29" fmla="*/ 528147 w 1923936"/>
              <a:gd name="connsiteY29" fmla="*/ 617878 h 1917927"/>
              <a:gd name="connsiteX30" fmla="*/ 1300049 w 1923936"/>
              <a:gd name="connsiteY30" fmla="*/ 1389780 h 1917927"/>
              <a:gd name="connsiteX31" fmla="*/ 1845866 w 1923936"/>
              <a:gd name="connsiteY31" fmla="*/ 1163695 h 1917927"/>
              <a:gd name="connsiteX32" fmla="*/ 1923936 w 1923936"/>
              <a:gd name="connsiteY32" fmla="*/ 1069074 h 1917927"/>
              <a:gd name="connsiteX33" fmla="*/ 1923936 w 1923936"/>
              <a:gd name="connsiteY33" fmla="*/ 1217140 h 1917927"/>
              <a:gd name="connsiteX34" fmla="*/ 1912804 w 1923936"/>
              <a:gd name="connsiteY34" fmla="*/ 1230633 h 1917927"/>
              <a:gd name="connsiteX35" fmla="*/ 1300049 w 1923936"/>
              <a:gd name="connsiteY35" fmla="*/ 1484444 h 1917927"/>
              <a:gd name="connsiteX36" fmla="*/ 433483 w 1923936"/>
              <a:gd name="connsiteY36" fmla="*/ 617878 h 1917927"/>
              <a:gd name="connsiteX37" fmla="*/ 687294 w 1923936"/>
              <a:gd name="connsiteY37" fmla="*/ 5123 h 1917927"/>
              <a:gd name="connsiteX38" fmla="*/ 162869 w 1923936"/>
              <a:gd name="connsiteY38" fmla="*/ 0 h 1917927"/>
              <a:gd name="connsiteX39" fmla="*/ 323730 w 1923936"/>
              <a:gd name="connsiteY39" fmla="*/ 0 h 1917927"/>
              <a:gd name="connsiteX40" fmla="*/ 233021 w 1923936"/>
              <a:gd name="connsiteY40" fmla="*/ 167120 h 1917927"/>
              <a:gd name="connsiteX41" fmla="*/ 142017 w 1923936"/>
              <a:gd name="connsiteY41" fmla="*/ 617878 h 1917927"/>
              <a:gd name="connsiteX42" fmla="*/ 1300048 w 1923936"/>
              <a:gd name="connsiteY42" fmla="*/ 1775909 h 1917927"/>
              <a:gd name="connsiteX43" fmla="*/ 1852034 w 1923936"/>
              <a:gd name="connsiteY43" fmla="*/ 1636141 h 1917927"/>
              <a:gd name="connsiteX44" fmla="*/ 1923936 w 1923936"/>
              <a:gd name="connsiteY44" fmla="*/ 1592460 h 1917927"/>
              <a:gd name="connsiteX45" fmla="*/ 1923936 w 1923936"/>
              <a:gd name="connsiteY45" fmla="*/ 1758463 h 1917927"/>
              <a:gd name="connsiteX46" fmla="*/ 1919729 w 1923936"/>
              <a:gd name="connsiteY46" fmla="*/ 1761018 h 1917927"/>
              <a:gd name="connsiteX47" fmla="*/ 1300049 w 1923936"/>
              <a:gd name="connsiteY47" fmla="*/ 1917927 h 1917927"/>
              <a:gd name="connsiteX48" fmla="*/ 0 w 1923936"/>
              <a:gd name="connsiteY48" fmla="*/ 617878 h 1917927"/>
              <a:gd name="connsiteX49" fmla="*/ 102164 w 1923936"/>
              <a:gd name="connsiteY49" fmla="*/ 111840 h 1917927"/>
            </a:gdLst>
            <a:ahLst/>
            <a:cxnLst/>
            <a:rect l="l" t="t" r="r" b="b"/>
            <a:pathLst>
              <a:path w="1923936" h="1917927">
                <a:moveTo>
                  <a:pt x="1300048" y="380778"/>
                </a:moveTo>
                <a:cubicBezTo>
                  <a:pt x="1169102" y="380778"/>
                  <a:pt x="1062949" y="486931"/>
                  <a:pt x="1062949" y="617877"/>
                </a:cubicBezTo>
                <a:cubicBezTo>
                  <a:pt x="1062949" y="748823"/>
                  <a:pt x="1169102" y="854976"/>
                  <a:pt x="1300048" y="854976"/>
                </a:cubicBezTo>
                <a:cubicBezTo>
                  <a:pt x="1430994" y="854976"/>
                  <a:pt x="1537147" y="748823"/>
                  <a:pt x="1537147" y="617877"/>
                </a:cubicBezTo>
                <a:cubicBezTo>
                  <a:pt x="1537147" y="486931"/>
                  <a:pt x="1430994" y="380778"/>
                  <a:pt x="1300048" y="380778"/>
                </a:cubicBezTo>
                <a:close/>
                <a:moveTo>
                  <a:pt x="1300048" y="351701"/>
                </a:moveTo>
                <a:cubicBezTo>
                  <a:pt x="1447053" y="351701"/>
                  <a:pt x="1566224" y="470872"/>
                  <a:pt x="1566224" y="617877"/>
                </a:cubicBezTo>
                <a:cubicBezTo>
                  <a:pt x="1566224" y="764882"/>
                  <a:pt x="1447053" y="884053"/>
                  <a:pt x="1300048" y="884053"/>
                </a:cubicBezTo>
                <a:cubicBezTo>
                  <a:pt x="1153043" y="884053"/>
                  <a:pt x="1033872" y="764882"/>
                  <a:pt x="1033872" y="617877"/>
                </a:cubicBezTo>
                <a:cubicBezTo>
                  <a:pt x="1033872" y="470872"/>
                  <a:pt x="1153043" y="351701"/>
                  <a:pt x="1300048" y="351701"/>
                </a:cubicBezTo>
                <a:close/>
                <a:moveTo>
                  <a:pt x="1300048" y="131526"/>
                </a:moveTo>
                <a:cubicBezTo>
                  <a:pt x="1031444" y="131526"/>
                  <a:pt x="813697" y="349273"/>
                  <a:pt x="813697" y="617877"/>
                </a:cubicBezTo>
                <a:cubicBezTo>
                  <a:pt x="813697" y="886481"/>
                  <a:pt x="1031444" y="1104228"/>
                  <a:pt x="1300048" y="1104228"/>
                </a:cubicBezTo>
                <a:cubicBezTo>
                  <a:pt x="1568652" y="1104228"/>
                  <a:pt x="1786399" y="886481"/>
                  <a:pt x="1786399" y="617877"/>
                </a:cubicBezTo>
                <a:cubicBezTo>
                  <a:pt x="1786399" y="349273"/>
                  <a:pt x="1568652" y="131526"/>
                  <a:pt x="1300048" y="131526"/>
                </a:cubicBezTo>
                <a:close/>
                <a:moveTo>
                  <a:pt x="1300048" y="71882"/>
                </a:moveTo>
                <a:cubicBezTo>
                  <a:pt x="1601593" y="71882"/>
                  <a:pt x="1846043" y="316332"/>
                  <a:pt x="1846043" y="617877"/>
                </a:cubicBezTo>
                <a:cubicBezTo>
                  <a:pt x="1846043" y="919422"/>
                  <a:pt x="1601593" y="1163872"/>
                  <a:pt x="1300048" y="1163872"/>
                </a:cubicBezTo>
                <a:cubicBezTo>
                  <a:pt x="998503" y="1163872"/>
                  <a:pt x="754053" y="919422"/>
                  <a:pt x="754053" y="617877"/>
                </a:cubicBezTo>
                <a:cubicBezTo>
                  <a:pt x="754053" y="316332"/>
                  <a:pt x="998503" y="71882"/>
                  <a:pt x="1300048" y="71882"/>
                </a:cubicBezTo>
                <a:close/>
                <a:moveTo>
                  <a:pt x="1758528" y="0"/>
                </a:moveTo>
                <a:lnTo>
                  <a:pt x="1906594" y="0"/>
                </a:lnTo>
                <a:lnTo>
                  <a:pt x="1912804" y="5123"/>
                </a:lnTo>
                <a:lnTo>
                  <a:pt x="1923936" y="18616"/>
                </a:lnTo>
                <a:lnTo>
                  <a:pt x="1923936" y="166682"/>
                </a:lnTo>
                <a:lnTo>
                  <a:pt x="1845866" y="72061"/>
                </a:lnTo>
                <a:close/>
                <a:moveTo>
                  <a:pt x="693504" y="0"/>
                </a:moveTo>
                <a:lnTo>
                  <a:pt x="841570" y="0"/>
                </a:lnTo>
                <a:lnTo>
                  <a:pt x="754232" y="72061"/>
                </a:lnTo>
                <a:cubicBezTo>
                  <a:pt x="614545" y="211748"/>
                  <a:pt x="528147" y="404723"/>
                  <a:pt x="528147" y="617878"/>
                </a:cubicBezTo>
                <a:cubicBezTo>
                  <a:pt x="528147" y="1044188"/>
                  <a:pt x="873739" y="1389780"/>
                  <a:pt x="1300049" y="1389780"/>
                </a:cubicBezTo>
                <a:cubicBezTo>
                  <a:pt x="1513204" y="1389780"/>
                  <a:pt x="1706179" y="1303382"/>
                  <a:pt x="1845866" y="1163695"/>
                </a:cubicBezTo>
                <a:lnTo>
                  <a:pt x="1923936" y="1069074"/>
                </a:lnTo>
                <a:lnTo>
                  <a:pt x="1923936" y="1217140"/>
                </a:lnTo>
                <a:lnTo>
                  <a:pt x="1912804" y="1230633"/>
                </a:lnTo>
                <a:cubicBezTo>
                  <a:pt x="1755986" y="1387450"/>
                  <a:pt x="1539344" y="1484444"/>
                  <a:pt x="1300049" y="1484444"/>
                </a:cubicBezTo>
                <a:cubicBezTo>
                  <a:pt x="821458" y="1484444"/>
                  <a:pt x="433483" y="1096469"/>
                  <a:pt x="433483" y="617878"/>
                </a:cubicBezTo>
                <a:cubicBezTo>
                  <a:pt x="433483" y="378583"/>
                  <a:pt x="530477" y="161941"/>
                  <a:pt x="687294" y="5123"/>
                </a:cubicBezTo>
                <a:close/>
                <a:moveTo>
                  <a:pt x="162869" y="0"/>
                </a:moveTo>
                <a:lnTo>
                  <a:pt x="323730" y="0"/>
                </a:lnTo>
                <a:lnTo>
                  <a:pt x="233021" y="167120"/>
                </a:lnTo>
                <a:cubicBezTo>
                  <a:pt x="174421" y="305665"/>
                  <a:pt x="142017" y="457987"/>
                  <a:pt x="142017" y="617878"/>
                </a:cubicBezTo>
                <a:cubicBezTo>
                  <a:pt x="142017" y="1257441"/>
                  <a:pt x="660485" y="1775909"/>
                  <a:pt x="1300048" y="1775909"/>
                </a:cubicBezTo>
                <a:cubicBezTo>
                  <a:pt x="1499911" y="1775909"/>
                  <a:pt x="1687949" y="1725278"/>
                  <a:pt x="1852034" y="1636141"/>
                </a:cubicBezTo>
                <a:lnTo>
                  <a:pt x="1923936" y="1592460"/>
                </a:lnTo>
                <a:lnTo>
                  <a:pt x="1923936" y="1758463"/>
                </a:lnTo>
                <a:lnTo>
                  <a:pt x="1919729" y="1761018"/>
                </a:lnTo>
                <a:cubicBezTo>
                  <a:pt x="1735521" y="1861086"/>
                  <a:pt x="1524423" y="1917927"/>
                  <a:pt x="1300049" y="1917927"/>
                </a:cubicBezTo>
                <a:cubicBezTo>
                  <a:pt x="582052" y="1917927"/>
                  <a:pt x="0" y="1335875"/>
                  <a:pt x="0" y="617878"/>
                </a:cubicBezTo>
                <a:cubicBezTo>
                  <a:pt x="0" y="438379"/>
                  <a:pt x="36378" y="267376"/>
                  <a:pt x="102164" y="11184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-39938" y="6204290"/>
            <a:ext cx="676525" cy="674412"/>
          </a:xfrm>
          <a:custGeom>
            <a:avLst/>
            <a:gdLst>
              <a:gd name="connsiteX0" fmla="*/ 1300048 w 1923936"/>
              <a:gd name="connsiteY0" fmla="*/ 380778 h 1917927"/>
              <a:gd name="connsiteX1" fmla="*/ 1062949 w 1923936"/>
              <a:gd name="connsiteY1" fmla="*/ 617877 h 1917927"/>
              <a:gd name="connsiteX2" fmla="*/ 1300048 w 1923936"/>
              <a:gd name="connsiteY2" fmla="*/ 854976 h 1917927"/>
              <a:gd name="connsiteX3" fmla="*/ 1537147 w 1923936"/>
              <a:gd name="connsiteY3" fmla="*/ 617877 h 1917927"/>
              <a:gd name="connsiteX4" fmla="*/ 1300048 w 1923936"/>
              <a:gd name="connsiteY4" fmla="*/ 380778 h 1917927"/>
              <a:gd name="connsiteX5" fmla="*/ 1300048 w 1923936"/>
              <a:gd name="connsiteY5" fmla="*/ 351701 h 1917927"/>
              <a:gd name="connsiteX6" fmla="*/ 1566224 w 1923936"/>
              <a:gd name="connsiteY6" fmla="*/ 617877 h 1917927"/>
              <a:gd name="connsiteX7" fmla="*/ 1300048 w 1923936"/>
              <a:gd name="connsiteY7" fmla="*/ 884053 h 1917927"/>
              <a:gd name="connsiteX8" fmla="*/ 1033872 w 1923936"/>
              <a:gd name="connsiteY8" fmla="*/ 617877 h 1917927"/>
              <a:gd name="connsiteX9" fmla="*/ 1300048 w 1923936"/>
              <a:gd name="connsiteY9" fmla="*/ 351701 h 1917927"/>
              <a:gd name="connsiteX10" fmla="*/ 1300048 w 1923936"/>
              <a:gd name="connsiteY10" fmla="*/ 131526 h 1917927"/>
              <a:gd name="connsiteX11" fmla="*/ 813697 w 1923936"/>
              <a:gd name="connsiteY11" fmla="*/ 617877 h 1917927"/>
              <a:gd name="connsiteX12" fmla="*/ 1300048 w 1923936"/>
              <a:gd name="connsiteY12" fmla="*/ 1104228 h 1917927"/>
              <a:gd name="connsiteX13" fmla="*/ 1786399 w 1923936"/>
              <a:gd name="connsiteY13" fmla="*/ 617877 h 1917927"/>
              <a:gd name="connsiteX14" fmla="*/ 1300048 w 1923936"/>
              <a:gd name="connsiteY14" fmla="*/ 131526 h 1917927"/>
              <a:gd name="connsiteX15" fmla="*/ 1300048 w 1923936"/>
              <a:gd name="connsiteY15" fmla="*/ 71882 h 1917927"/>
              <a:gd name="connsiteX16" fmla="*/ 1846043 w 1923936"/>
              <a:gd name="connsiteY16" fmla="*/ 617877 h 1917927"/>
              <a:gd name="connsiteX17" fmla="*/ 1300048 w 1923936"/>
              <a:gd name="connsiteY17" fmla="*/ 1163872 h 1917927"/>
              <a:gd name="connsiteX18" fmla="*/ 754053 w 1923936"/>
              <a:gd name="connsiteY18" fmla="*/ 617877 h 1917927"/>
              <a:gd name="connsiteX19" fmla="*/ 1300048 w 1923936"/>
              <a:gd name="connsiteY19" fmla="*/ 71882 h 1917927"/>
              <a:gd name="connsiteX20" fmla="*/ 1758528 w 1923936"/>
              <a:gd name="connsiteY20" fmla="*/ 0 h 1917927"/>
              <a:gd name="connsiteX21" fmla="*/ 1906594 w 1923936"/>
              <a:gd name="connsiteY21" fmla="*/ 0 h 1917927"/>
              <a:gd name="connsiteX22" fmla="*/ 1912804 w 1923936"/>
              <a:gd name="connsiteY22" fmla="*/ 5123 h 1917927"/>
              <a:gd name="connsiteX23" fmla="*/ 1923936 w 1923936"/>
              <a:gd name="connsiteY23" fmla="*/ 18616 h 1917927"/>
              <a:gd name="connsiteX24" fmla="*/ 1923936 w 1923936"/>
              <a:gd name="connsiteY24" fmla="*/ 166682 h 1917927"/>
              <a:gd name="connsiteX25" fmla="*/ 1845866 w 1923936"/>
              <a:gd name="connsiteY25" fmla="*/ 72061 h 1917927"/>
              <a:gd name="connsiteX26" fmla="*/ 693504 w 1923936"/>
              <a:gd name="connsiteY26" fmla="*/ 0 h 1917927"/>
              <a:gd name="connsiteX27" fmla="*/ 841570 w 1923936"/>
              <a:gd name="connsiteY27" fmla="*/ 0 h 1917927"/>
              <a:gd name="connsiteX28" fmla="*/ 754232 w 1923936"/>
              <a:gd name="connsiteY28" fmla="*/ 72061 h 1917927"/>
              <a:gd name="connsiteX29" fmla="*/ 528147 w 1923936"/>
              <a:gd name="connsiteY29" fmla="*/ 617878 h 1917927"/>
              <a:gd name="connsiteX30" fmla="*/ 1300049 w 1923936"/>
              <a:gd name="connsiteY30" fmla="*/ 1389780 h 1917927"/>
              <a:gd name="connsiteX31" fmla="*/ 1845866 w 1923936"/>
              <a:gd name="connsiteY31" fmla="*/ 1163695 h 1917927"/>
              <a:gd name="connsiteX32" fmla="*/ 1923936 w 1923936"/>
              <a:gd name="connsiteY32" fmla="*/ 1069074 h 1917927"/>
              <a:gd name="connsiteX33" fmla="*/ 1923936 w 1923936"/>
              <a:gd name="connsiteY33" fmla="*/ 1217140 h 1917927"/>
              <a:gd name="connsiteX34" fmla="*/ 1912804 w 1923936"/>
              <a:gd name="connsiteY34" fmla="*/ 1230633 h 1917927"/>
              <a:gd name="connsiteX35" fmla="*/ 1300049 w 1923936"/>
              <a:gd name="connsiteY35" fmla="*/ 1484444 h 1917927"/>
              <a:gd name="connsiteX36" fmla="*/ 433483 w 1923936"/>
              <a:gd name="connsiteY36" fmla="*/ 617878 h 1917927"/>
              <a:gd name="connsiteX37" fmla="*/ 687294 w 1923936"/>
              <a:gd name="connsiteY37" fmla="*/ 5123 h 1917927"/>
              <a:gd name="connsiteX38" fmla="*/ 162869 w 1923936"/>
              <a:gd name="connsiteY38" fmla="*/ 0 h 1917927"/>
              <a:gd name="connsiteX39" fmla="*/ 323730 w 1923936"/>
              <a:gd name="connsiteY39" fmla="*/ 0 h 1917927"/>
              <a:gd name="connsiteX40" fmla="*/ 233021 w 1923936"/>
              <a:gd name="connsiteY40" fmla="*/ 167120 h 1917927"/>
              <a:gd name="connsiteX41" fmla="*/ 142017 w 1923936"/>
              <a:gd name="connsiteY41" fmla="*/ 617878 h 1917927"/>
              <a:gd name="connsiteX42" fmla="*/ 1300048 w 1923936"/>
              <a:gd name="connsiteY42" fmla="*/ 1775909 h 1917927"/>
              <a:gd name="connsiteX43" fmla="*/ 1852034 w 1923936"/>
              <a:gd name="connsiteY43" fmla="*/ 1636141 h 1917927"/>
              <a:gd name="connsiteX44" fmla="*/ 1923936 w 1923936"/>
              <a:gd name="connsiteY44" fmla="*/ 1592460 h 1917927"/>
              <a:gd name="connsiteX45" fmla="*/ 1923936 w 1923936"/>
              <a:gd name="connsiteY45" fmla="*/ 1758463 h 1917927"/>
              <a:gd name="connsiteX46" fmla="*/ 1919729 w 1923936"/>
              <a:gd name="connsiteY46" fmla="*/ 1761018 h 1917927"/>
              <a:gd name="connsiteX47" fmla="*/ 1300049 w 1923936"/>
              <a:gd name="connsiteY47" fmla="*/ 1917927 h 1917927"/>
              <a:gd name="connsiteX48" fmla="*/ 0 w 1923936"/>
              <a:gd name="connsiteY48" fmla="*/ 617878 h 1917927"/>
              <a:gd name="connsiteX49" fmla="*/ 102164 w 1923936"/>
              <a:gd name="connsiteY49" fmla="*/ 111840 h 1917927"/>
            </a:gdLst>
            <a:ahLst/>
            <a:cxnLst/>
            <a:rect l="l" t="t" r="r" b="b"/>
            <a:pathLst>
              <a:path w="1923936" h="1917927">
                <a:moveTo>
                  <a:pt x="1300048" y="380778"/>
                </a:moveTo>
                <a:cubicBezTo>
                  <a:pt x="1169102" y="380778"/>
                  <a:pt x="1062949" y="486931"/>
                  <a:pt x="1062949" y="617877"/>
                </a:cubicBezTo>
                <a:cubicBezTo>
                  <a:pt x="1062949" y="748823"/>
                  <a:pt x="1169102" y="854976"/>
                  <a:pt x="1300048" y="854976"/>
                </a:cubicBezTo>
                <a:cubicBezTo>
                  <a:pt x="1430994" y="854976"/>
                  <a:pt x="1537147" y="748823"/>
                  <a:pt x="1537147" y="617877"/>
                </a:cubicBezTo>
                <a:cubicBezTo>
                  <a:pt x="1537147" y="486931"/>
                  <a:pt x="1430994" y="380778"/>
                  <a:pt x="1300048" y="380778"/>
                </a:cubicBezTo>
                <a:close/>
                <a:moveTo>
                  <a:pt x="1300048" y="351701"/>
                </a:moveTo>
                <a:cubicBezTo>
                  <a:pt x="1447053" y="351701"/>
                  <a:pt x="1566224" y="470872"/>
                  <a:pt x="1566224" y="617877"/>
                </a:cubicBezTo>
                <a:cubicBezTo>
                  <a:pt x="1566224" y="764882"/>
                  <a:pt x="1447053" y="884053"/>
                  <a:pt x="1300048" y="884053"/>
                </a:cubicBezTo>
                <a:cubicBezTo>
                  <a:pt x="1153043" y="884053"/>
                  <a:pt x="1033872" y="764882"/>
                  <a:pt x="1033872" y="617877"/>
                </a:cubicBezTo>
                <a:cubicBezTo>
                  <a:pt x="1033872" y="470872"/>
                  <a:pt x="1153043" y="351701"/>
                  <a:pt x="1300048" y="351701"/>
                </a:cubicBezTo>
                <a:close/>
                <a:moveTo>
                  <a:pt x="1300048" y="131526"/>
                </a:moveTo>
                <a:cubicBezTo>
                  <a:pt x="1031444" y="131526"/>
                  <a:pt x="813697" y="349273"/>
                  <a:pt x="813697" y="617877"/>
                </a:cubicBezTo>
                <a:cubicBezTo>
                  <a:pt x="813697" y="886481"/>
                  <a:pt x="1031444" y="1104228"/>
                  <a:pt x="1300048" y="1104228"/>
                </a:cubicBezTo>
                <a:cubicBezTo>
                  <a:pt x="1568652" y="1104228"/>
                  <a:pt x="1786399" y="886481"/>
                  <a:pt x="1786399" y="617877"/>
                </a:cubicBezTo>
                <a:cubicBezTo>
                  <a:pt x="1786399" y="349273"/>
                  <a:pt x="1568652" y="131526"/>
                  <a:pt x="1300048" y="131526"/>
                </a:cubicBezTo>
                <a:close/>
                <a:moveTo>
                  <a:pt x="1300048" y="71882"/>
                </a:moveTo>
                <a:cubicBezTo>
                  <a:pt x="1601593" y="71882"/>
                  <a:pt x="1846043" y="316332"/>
                  <a:pt x="1846043" y="617877"/>
                </a:cubicBezTo>
                <a:cubicBezTo>
                  <a:pt x="1846043" y="919422"/>
                  <a:pt x="1601593" y="1163872"/>
                  <a:pt x="1300048" y="1163872"/>
                </a:cubicBezTo>
                <a:cubicBezTo>
                  <a:pt x="998503" y="1163872"/>
                  <a:pt x="754053" y="919422"/>
                  <a:pt x="754053" y="617877"/>
                </a:cubicBezTo>
                <a:cubicBezTo>
                  <a:pt x="754053" y="316332"/>
                  <a:pt x="998503" y="71882"/>
                  <a:pt x="1300048" y="71882"/>
                </a:cubicBezTo>
                <a:close/>
                <a:moveTo>
                  <a:pt x="1758528" y="0"/>
                </a:moveTo>
                <a:lnTo>
                  <a:pt x="1906594" y="0"/>
                </a:lnTo>
                <a:lnTo>
                  <a:pt x="1912804" y="5123"/>
                </a:lnTo>
                <a:lnTo>
                  <a:pt x="1923936" y="18616"/>
                </a:lnTo>
                <a:lnTo>
                  <a:pt x="1923936" y="166682"/>
                </a:lnTo>
                <a:lnTo>
                  <a:pt x="1845866" y="72061"/>
                </a:lnTo>
                <a:close/>
                <a:moveTo>
                  <a:pt x="693504" y="0"/>
                </a:moveTo>
                <a:lnTo>
                  <a:pt x="841570" y="0"/>
                </a:lnTo>
                <a:lnTo>
                  <a:pt x="754232" y="72061"/>
                </a:lnTo>
                <a:cubicBezTo>
                  <a:pt x="614545" y="211748"/>
                  <a:pt x="528147" y="404723"/>
                  <a:pt x="528147" y="617878"/>
                </a:cubicBezTo>
                <a:cubicBezTo>
                  <a:pt x="528147" y="1044188"/>
                  <a:pt x="873739" y="1389780"/>
                  <a:pt x="1300049" y="1389780"/>
                </a:cubicBezTo>
                <a:cubicBezTo>
                  <a:pt x="1513204" y="1389780"/>
                  <a:pt x="1706179" y="1303382"/>
                  <a:pt x="1845866" y="1163695"/>
                </a:cubicBezTo>
                <a:lnTo>
                  <a:pt x="1923936" y="1069074"/>
                </a:lnTo>
                <a:lnTo>
                  <a:pt x="1923936" y="1217140"/>
                </a:lnTo>
                <a:lnTo>
                  <a:pt x="1912804" y="1230633"/>
                </a:lnTo>
                <a:cubicBezTo>
                  <a:pt x="1755986" y="1387450"/>
                  <a:pt x="1539344" y="1484444"/>
                  <a:pt x="1300049" y="1484444"/>
                </a:cubicBezTo>
                <a:cubicBezTo>
                  <a:pt x="821458" y="1484444"/>
                  <a:pt x="433483" y="1096469"/>
                  <a:pt x="433483" y="617878"/>
                </a:cubicBezTo>
                <a:cubicBezTo>
                  <a:pt x="433483" y="378583"/>
                  <a:pt x="530477" y="161941"/>
                  <a:pt x="687294" y="5123"/>
                </a:cubicBezTo>
                <a:close/>
                <a:moveTo>
                  <a:pt x="162869" y="0"/>
                </a:moveTo>
                <a:lnTo>
                  <a:pt x="323730" y="0"/>
                </a:lnTo>
                <a:lnTo>
                  <a:pt x="233021" y="167120"/>
                </a:lnTo>
                <a:cubicBezTo>
                  <a:pt x="174421" y="305665"/>
                  <a:pt x="142017" y="457987"/>
                  <a:pt x="142017" y="617878"/>
                </a:cubicBezTo>
                <a:cubicBezTo>
                  <a:pt x="142017" y="1257441"/>
                  <a:pt x="660485" y="1775909"/>
                  <a:pt x="1300048" y="1775909"/>
                </a:cubicBezTo>
                <a:cubicBezTo>
                  <a:pt x="1499911" y="1775909"/>
                  <a:pt x="1687949" y="1725278"/>
                  <a:pt x="1852034" y="1636141"/>
                </a:cubicBezTo>
                <a:lnTo>
                  <a:pt x="1923936" y="1592460"/>
                </a:lnTo>
                <a:lnTo>
                  <a:pt x="1923936" y="1758463"/>
                </a:lnTo>
                <a:lnTo>
                  <a:pt x="1919729" y="1761018"/>
                </a:lnTo>
                <a:cubicBezTo>
                  <a:pt x="1735521" y="1861086"/>
                  <a:pt x="1524423" y="1917927"/>
                  <a:pt x="1300049" y="1917927"/>
                </a:cubicBezTo>
                <a:cubicBezTo>
                  <a:pt x="582052" y="1917927"/>
                  <a:pt x="0" y="1335875"/>
                  <a:pt x="0" y="617878"/>
                </a:cubicBezTo>
                <a:cubicBezTo>
                  <a:pt x="0" y="438379"/>
                  <a:pt x="36378" y="267376"/>
                  <a:pt x="102164" y="11184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508998" y="1"/>
            <a:ext cx="676525" cy="674412"/>
          </a:xfrm>
          <a:custGeom>
            <a:avLst/>
            <a:gdLst>
              <a:gd name="connsiteX0" fmla="*/ 1300048 w 1923936"/>
              <a:gd name="connsiteY0" fmla="*/ 380778 h 1917927"/>
              <a:gd name="connsiteX1" fmla="*/ 1062949 w 1923936"/>
              <a:gd name="connsiteY1" fmla="*/ 617877 h 1917927"/>
              <a:gd name="connsiteX2" fmla="*/ 1300048 w 1923936"/>
              <a:gd name="connsiteY2" fmla="*/ 854976 h 1917927"/>
              <a:gd name="connsiteX3" fmla="*/ 1537147 w 1923936"/>
              <a:gd name="connsiteY3" fmla="*/ 617877 h 1917927"/>
              <a:gd name="connsiteX4" fmla="*/ 1300048 w 1923936"/>
              <a:gd name="connsiteY4" fmla="*/ 380778 h 1917927"/>
              <a:gd name="connsiteX5" fmla="*/ 1300048 w 1923936"/>
              <a:gd name="connsiteY5" fmla="*/ 351701 h 1917927"/>
              <a:gd name="connsiteX6" fmla="*/ 1566224 w 1923936"/>
              <a:gd name="connsiteY6" fmla="*/ 617877 h 1917927"/>
              <a:gd name="connsiteX7" fmla="*/ 1300048 w 1923936"/>
              <a:gd name="connsiteY7" fmla="*/ 884053 h 1917927"/>
              <a:gd name="connsiteX8" fmla="*/ 1033872 w 1923936"/>
              <a:gd name="connsiteY8" fmla="*/ 617877 h 1917927"/>
              <a:gd name="connsiteX9" fmla="*/ 1300048 w 1923936"/>
              <a:gd name="connsiteY9" fmla="*/ 351701 h 1917927"/>
              <a:gd name="connsiteX10" fmla="*/ 1300048 w 1923936"/>
              <a:gd name="connsiteY10" fmla="*/ 131526 h 1917927"/>
              <a:gd name="connsiteX11" fmla="*/ 813697 w 1923936"/>
              <a:gd name="connsiteY11" fmla="*/ 617877 h 1917927"/>
              <a:gd name="connsiteX12" fmla="*/ 1300048 w 1923936"/>
              <a:gd name="connsiteY12" fmla="*/ 1104228 h 1917927"/>
              <a:gd name="connsiteX13" fmla="*/ 1786399 w 1923936"/>
              <a:gd name="connsiteY13" fmla="*/ 617877 h 1917927"/>
              <a:gd name="connsiteX14" fmla="*/ 1300048 w 1923936"/>
              <a:gd name="connsiteY14" fmla="*/ 131526 h 1917927"/>
              <a:gd name="connsiteX15" fmla="*/ 1300048 w 1923936"/>
              <a:gd name="connsiteY15" fmla="*/ 71882 h 1917927"/>
              <a:gd name="connsiteX16" fmla="*/ 1846043 w 1923936"/>
              <a:gd name="connsiteY16" fmla="*/ 617877 h 1917927"/>
              <a:gd name="connsiteX17" fmla="*/ 1300048 w 1923936"/>
              <a:gd name="connsiteY17" fmla="*/ 1163872 h 1917927"/>
              <a:gd name="connsiteX18" fmla="*/ 754053 w 1923936"/>
              <a:gd name="connsiteY18" fmla="*/ 617877 h 1917927"/>
              <a:gd name="connsiteX19" fmla="*/ 1300048 w 1923936"/>
              <a:gd name="connsiteY19" fmla="*/ 71882 h 1917927"/>
              <a:gd name="connsiteX20" fmla="*/ 1758528 w 1923936"/>
              <a:gd name="connsiteY20" fmla="*/ 0 h 1917927"/>
              <a:gd name="connsiteX21" fmla="*/ 1906594 w 1923936"/>
              <a:gd name="connsiteY21" fmla="*/ 0 h 1917927"/>
              <a:gd name="connsiteX22" fmla="*/ 1912804 w 1923936"/>
              <a:gd name="connsiteY22" fmla="*/ 5123 h 1917927"/>
              <a:gd name="connsiteX23" fmla="*/ 1923936 w 1923936"/>
              <a:gd name="connsiteY23" fmla="*/ 18616 h 1917927"/>
              <a:gd name="connsiteX24" fmla="*/ 1923936 w 1923936"/>
              <a:gd name="connsiteY24" fmla="*/ 166682 h 1917927"/>
              <a:gd name="connsiteX25" fmla="*/ 1845866 w 1923936"/>
              <a:gd name="connsiteY25" fmla="*/ 72061 h 1917927"/>
              <a:gd name="connsiteX26" fmla="*/ 693504 w 1923936"/>
              <a:gd name="connsiteY26" fmla="*/ 0 h 1917927"/>
              <a:gd name="connsiteX27" fmla="*/ 841570 w 1923936"/>
              <a:gd name="connsiteY27" fmla="*/ 0 h 1917927"/>
              <a:gd name="connsiteX28" fmla="*/ 754232 w 1923936"/>
              <a:gd name="connsiteY28" fmla="*/ 72061 h 1917927"/>
              <a:gd name="connsiteX29" fmla="*/ 528147 w 1923936"/>
              <a:gd name="connsiteY29" fmla="*/ 617878 h 1917927"/>
              <a:gd name="connsiteX30" fmla="*/ 1300049 w 1923936"/>
              <a:gd name="connsiteY30" fmla="*/ 1389780 h 1917927"/>
              <a:gd name="connsiteX31" fmla="*/ 1845866 w 1923936"/>
              <a:gd name="connsiteY31" fmla="*/ 1163695 h 1917927"/>
              <a:gd name="connsiteX32" fmla="*/ 1923936 w 1923936"/>
              <a:gd name="connsiteY32" fmla="*/ 1069074 h 1917927"/>
              <a:gd name="connsiteX33" fmla="*/ 1923936 w 1923936"/>
              <a:gd name="connsiteY33" fmla="*/ 1217140 h 1917927"/>
              <a:gd name="connsiteX34" fmla="*/ 1912804 w 1923936"/>
              <a:gd name="connsiteY34" fmla="*/ 1230633 h 1917927"/>
              <a:gd name="connsiteX35" fmla="*/ 1300049 w 1923936"/>
              <a:gd name="connsiteY35" fmla="*/ 1484444 h 1917927"/>
              <a:gd name="connsiteX36" fmla="*/ 433483 w 1923936"/>
              <a:gd name="connsiteY36" fmla="*/ 617878 h 1917927"/>
              <a:gd name="connsiteX37" fmla="*/ 687294 w 1923936"/>
              <a:gd name="connsiteY37" fmla="*/ 5123 h 1917927"/>
              <a:gd name="connsiteX38" fmla="*/ 162869 w 1923936"/>
              <a:gd name="connsiteY38" fmla="*/ 0 h 1917927"/>
              <a:gd name="connsiteX39" fmla="*/ 323730 w 1923936"/>
              <a:gd name="connsiteY39" fmla="*/ 0 h 1917927"/>
              <a:gd name="connsiteX40" fmla="*/ 233021 w 1923936"/>
              <a:gd name="connsiteY40" fmla="*/ 167120 h 1917927"/>
              <a:gd name="connsiteX41" fmla="*/ 142017 w 1923936"/>
              <a:gd name="connsiteY41" fmla="*/ 617878 h 1917927"/>
              <a:gd name="connsiteX42" fmla="*/ 1300048 w 1923936"/>
              <a:gd name="connsiteY42" fmla="*/ 1775909 h 1917927"/>
              <a:gd name="connsiteX43" fmla="*/ 1852034 w 1923936"/>
              <a:gd name="connsiteY43" fmla="*/ 1636141 h 1917927"/>
              <a:gd name="connsiteX44" fmla="*/ 1923936 w 1923936"/>
              <a:gd name="connsiteY44" fmla="*/ 1592460 h 1917927"/>
              <a:gd name="connsiteX45" fmla="*/ 1923936 w 1923936"/>
              <a:gd name="connsiteY45" fmla="*/ 1758463 h 1917927"/>
              <a:gd name="connsiteX46" fmla="*/ 1919729 w 1923936"/>
              <a:gd name="connsiteY46" fmla="*/ 1761018 h 1917927"/>
              <a:gd name="connsiteX47" fmla="*/ 1300049 w 1923936"/>
              <a:gd name="connsiteY47" fmla="*/ 1917927 h 1917927"/>
              <a:gd name="connsiteX48" fmla="*/ 0 w 1923936"/>
              <a:gd name="connsiteY48" fmla="*/ 617878 h 1917927"/>
              <a:gd name="connsiteX49" fmla="*/ 102164 w 1923936"/>
              <a:gd name="connsiteY49" fmla="*/ 111840 h 1917927"/>
            </a:gdLst>
            <a:ahLst/>
            <a:cxnLst/>
            <a:rect l="l" t="t" r="r" b="b"/>
            <a:pathLst>
              <a:path w="1923936" h="1917927">
                <a:moveTo>
                  <a:pt x="1300048" y="380778"/>
                </a:moveTo>
                <a:cubicBezTo>
                  <a:pt x="1169102" y="380778"/>
                  <a:pt x="1062949" y="486931"/>
                  <a:pt x="1062949" y="617877"/>
                </a:cubicBezTo>
                <a:cubicBezTo>
                  <a:pt x="1062949" y="748823"/>
                  <a:pt x="1169102" y="854976"/>
                  <a:pt x="1300048" y="854976"/>
                </a:cubicBezTo>
                <a:cubicBezTo>
                  <a:pt x="1430994" y="854976"/>
                  <a:pt x="1537147" y="748823"/>
                  <a:pt x="1537147" y="617877"/>
                </a:cubicBezTo>
                <a:cubicBezTo>
                  <a:pt x="1537147" y="486931"/>
                  <a:pt x="1430994" y="380778"/>
                  <a:pt x="1300048" y="380778"/>
                </a:cubicBezTo>
                <a:close/>
                <a:moveTo>
                  <a:pt x="1300048" y="351701"/>
                </a:moveTo>
                <a:cubicBezTo>
                  <a:pt x="1447053" y="351701"/>
                  <a:pt x="1566224" y="470872"/>
                  <a:pt x="1566224" y="617877"/>
                </a:cubicBezTo>
                <a:cubicBezTo>
                  <a:pt x="1566224" y="764882"/>
                  <a:pt x="1447053" y="884053"/>
                  <a:pt x="1300048" y="884053"/>
                </a:cubicBezTo>
                <a:cubicBezTo>
                  <a:pt x="1153043" y="884053"/>
                  <a:pt x="1033872" y="764882"/>
                  <a:pt x="1033872" y="617877"/>
                </a:cubicBezTo>
                <a:cubicBezTo>
                  <a:pt x="1033872" y="470872"/>
                  <a:pt x="1153043" y="351701"/>
                  <a:pt x="1300048" y="351701"/>
                </a:cubicBezTo>
                <a:close/>
                <a:moveTo>
                  <a:pt x="1300048" y="131526"/>
                </a:moveTo>
                <a:cubicBezTo>
                  <a:pt x="1031444" y="131526"/>
                  <a:pt x="813697" y="349273"/>
                  <a:pt x="813697" y="617877"/>
                </a:cubicBezTo>
                <a:cubicBezTo>
                  <a:pt x="813697" y="886481"/>
                  <a:pt x="1031444" y="1104228"/>
                  <a:pt x="1300048" y="1104228"/>
                </a:cubicBezTo>
                <a:cubicBezTo>
                  <a:pt x="1568652" y="1104228"/>
                  <a:pt x="1786399" y="886481"/>
                  <a:pt x="1786399" y="617877"/>
                </a:cubicBezTo>
                <a:cubicBezTo>
                  <a:pt x="1786399" y="349273"/>
                  <a:pt x="1568652" y="131526"/>
                  <a:pt x="1300048" y="131526"/>
                </a:cubicBezTo>
                <a:close/>
                <a:moveTo>
                  <a:pt x="1300048" y="71882"/>
                </a:moveTo>
                <a:cubicBezTo>
                  <a:pt x="1601593" y="71882"/>
                  <a:pt x="1846043" y="316332"/>
                  <a:pt x="1846043" y="617877"/>
                </a:cubicBezTo>
                <a:cubicBezTo>
                  <a:pt x="1846043" y="919422"/>
                  <a:pt x="1601593" y="1163872"/>
                  <a:pt x="1300048" y="1163872"/>
                </a:cubicBezTo>
                <a:cubicBezTo>
                  <a:pt x="998503" y="1163872"/>
                  <a:pt x="754053" y="919422"/>
                  <a:pt x="754053" y="617877"/>
                </a:cubicBezTo>
                <a:cubicBezTo>
                  <a:pt x="754053" y="316332"/>
                  <a:pt x="998503" y="71882"/>
                  <a:pt x="1300048" y="71882"/>
                </a:cubicBezTo>
                <a:close/>
                <a:moveTo>
                  <a:pt x="1758528" y="0"/>
                </a:moveTo>
                <a:lnTo>
                  <a:pt x="1906594" y="0"/>
                </a:lnTo>
                <a:lnTo>
                  <a:pt x="1912804" y="5123"/>
                </a:lnTo>
                <a:lnTo>
                  <a:pt x="1923936" y="18616"/>
                </a:lnTo>
                <a:lnTo>
                  <a:pt x="1923936" y="166682"/>
                </a:lnTo>
                <a:lnTo>
                  <a:pt x="1845866" y="72061"/>
                </a:lnTo>
                <a:close/>
                <a:moveTo>
                  <a:pt x="693504" y="0"/>
                </a:moveTo>
                <a:lnTo>
                  <a:pt x="841570" y="0"/>
                </a:lnTo>
                <a:lnTo>
                  <a:pt x="754232" y="72061"/>
                </a:lnTo>
                <a:cubicBezTo>
                  <a:pt x="614545" y="211748"/>
                  <a:pt x="528147" y="404723"/>
                  <a:pt x="528147" y="617878"/>
                </a:cubicBezTo>
                <a:cubicBezTo>
                  <a:pt x="528147" y="1044188"/>
                  <a:pt x="873739" y="1389780"/>
                  <a:pt x="1300049" y="1389780"/>
                </a:cubicBezTo>
                <a:cubicBezTo>
                  <a:pt x="1513204" y="1389780"/>
                  <a:pt x="1706179" y="1303382"/>
                  <a:pt x="1845866" y="1163695"/>
                </a:cubicBezTo>
                <a:lnTo>
                  <a:pt x="1923936" y="1069074"/>
                </a:lnTo>
                <a:lnTo>
                  <a:pt x="1923936" y="1217140"/>
                </a:lnTo>
                <a:lnTo>
                  <a:pt x="1912804" y="1230633"/>
                </a:lnTo>
                <a:cubicBezTo>
                  <a:pt x="1755986" y="1387450"/>
                  <a:pt x="1539344" y="1484444"/>
                  <a:pt x="1300049" y="1484444"/>
                </a:cubicBezTo>
                <a:cubicBezTo>
                  <a:pt x="821458" y="1484444"/>
                  <a:pt x="433483" y="1096469"/>
                  <a:pt x="433483" y="617878"/>
                </a:cubicBezTo>
                <a:cubicBezTo>
                  <a:pt x="433483" y="378583"/>
                  <a:pt x="530477" y="161941"/>
                  <a:pt x="687294" y="5123"/>
                </a:cubicBezTo>
                <a:close/>
                <a:moveTo>
                  <a:pt x="162869" y="0"/>
                </a:moveTo>
                <a:lnTo>
                  <a:pt x="323730" y="0"/>
                </a:lnTo>
                <a:lnTo>
                  <a:pt x="233021" y="167120"/>
                </a:lnTo>
                <a:cubicBezTo>
                  <a:pt x="174421" y="305665"/>
                  <a:pt x="142017" y="457987"/>
                  <a:pt x="142017" y="617878"/>
                </a:cubicBezTo>
                <a:cubicBezTo>
                  <a:pt x="142017" y="1257441"/>
                  <a:pt x="660485" y="1775909"/>
                  <a:pt x="1300048" y="1775909"/>
                </a:cubicBezTo>
                <a:cubicBezTo>
                  <a:pt x="1499911" y="1775909"/>
                  <a:pt x="1687949" y="1725278"/>
                  <a:pt x="1852034" y="1636141"/>
                </a:cubicBezTo>
                <a:lnTo>
                  <a:pt x="1923936" y="1592460"/>
                </a:lnTo>
                <a:lnTo>
                  <a:pt x="1923936" y="1758463"/>
                </a:lnTo>
                <a:lnTo>
                  <a:pt x="1919729" y="1761018"/>
                </a:lnTo>
                <a:cubicBezTo>
                  <a:pt x="1735521" y="1861086"/>
                  <a:pt x="1524423" y="1917927"/>
                  <a:pt x="1300049" y="1917927"/>
                </a:cubicBezTo>
                <a:cubicBezTo>
                  <a:pt x="582052" y="1917927"/>
                  <a:pt x="0" y="1335875"/>
                  <a:pt x="0" y="617878"/>
                </a:cubicBezTo>
                <a:cubicBezTo>
                  <a:pt x="0" y="438379"/>
                  <a:pt x="36378" y="267376"/>
                  <a:pt x="102164" y="11184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11515475" y="6223340"/>
            <a:ext cx="676525" cy="674412"/>
          </a:xfrm>
          <a:custGeom>
            <a:avLst/>
            <a:gdLst>
              <a:gd name="connsiteX0" fmla="*/ 1300048 w 1923936"/>
              <a:gd name="connsiteY0" fmla="*/ 380778 h 1917927"/>
              <a:gd name="connsiteX1" fmla="*/ 1062949 w 1923936"/>
              <a:gd name="connsiteY1" fmla="*/ 617877 h 1917927"/>
              <a:gd name="connsiteX2" fmla="*/ 1300048 w 1923936"/>
              <a:gd name="connsiteY2" fmla="*/ 854976 h 1917927"/>
              <a:gd name="connsiteX3" fmla="*/ 1537147 w 1923936"/>
              <a:gd name="connsiteY3" fmla="*/ 617877 h 1917927"/>
              <a:gd name="connsiteX4" fmla="*/ 1300048 w 1923936"/>
              <a:gd name="connsiteY4" fmla="*/ 380778 h 1917927"/>
              <a:gd name="connsiteX5" fmla="*/ 1300048 w 1923936"/>
              <a:gd name="connsiteY5" fmla="*/ 351701 h 1917927"/>
              <a:gd name="connsiteX6" fmla="*/ 1566224 w 1923936"/>
              <a:gd name="connsiteY6" fmla="*/ 617877 h 1917927"/>
              <a:gd name="connsiteX7" fmla="*/ 1300048 w 1923936"/>
              <a:gd name="connsiteY7" fmla="*/ 884053 h 1917927"/>
              <a:gd name="connsiteX8" fmla="*/ 1033872 w 1923936"/>
              <a:gd name="connsiteY8" fmla="*/ 617877 h 1917927"/>
              <a:gd name="connsiteX9" fmla="*/ 1300048 w 1923936"/>
              <a:gd name="connsiteY9" fmla="*/ 351701 h 1917927"/>
              <a:gd name="connsiteX10" fmla="*/ 1300048 w 1923936"/>
              <a:gd name="connsiteY10" fmla="*/ 131526 h 1917927"/>
              <a:gd name="connsiteX11" fmla="*/ 813697 w 1923936"/>
              <a:gd name="connsiteY11" fmla="*/ 617877 h 1917927"/>
              <a:gd name="connsiteX12" fmla="*/ 1300048 w 1923936"/>
              <a:gd name="connsiteY12" fmla="*/ 1104228 h 1917927"/>
              <a:gd name="connsiteX13" fmla="*/ 1786399 w 1923936"/>
              <a:gd name="connsiteY13" fmla="*/ 617877 h 1917927"/>
              <a:gd name="connsiteX14" fmla="*/ 1300048 w 1923936"/>
              <a:gd name="connsiteY14" fmla="*/ 131526 h 1917927"/>
              <a:gd name="connsiteX15" fmla="*/ 1300048 w 1923936"/>
              <a:gd name="connsiteY15" fmla="*/ 71882 h 1917927"/>
              <a:gd name="connsiteX16" fmla="*/ 1846043 w 1923936"/>
              <a:gd name="connsiteY16" fmla="*/ 617877 h 1917927"/>
              <a:gd name="connsiteX17" fmla="*/ 1300048 w 1923936"/>
              <a:gd name="connsiteY17" fmla="*/ 1163872 h 1917927"/>
              <a:gd name="connsiteX18" fmla="*/ 754053 w 1923936"/>
              <a:gd name="connsiteY18" fmla="*/ 617877 h 1917927"/>
              <a:gd name="connsiteX19" fmla="*/ 1300048 w 1923936"/>
              <a:gd name="connsiteY19" fmla="*/ 71882 h 1917927"/>
              <a:gd name="connsiteX20" fmla="*/ 1758528 w 1923936"/>
              <a:gd name="connsiteY20" fmla="*/ 0 h 1917927"/>
              <a:gd name="connsiteX21" fmla="*/ 1906594 w 1923936"/>
              <a:gd name="connsiteY21" fmla="*/ 0 h 1917927"/>
              <a:gd name="connsiteX22" fmla="*/ 1912804 w 1923936"/>
              <a:gd name="connsiteY22" fmla="*/ 5123 h 1917927"/>
              <a:gd name="connsiteX23" fmla="*/ 1923936 w 1923936"/>
              <a:gd name="connsiteY23" fmla="*/ 18616 h 1917927"/>
              <a:gd name="connsiteX24" fmla="*/ 1923936 w 1923936"/>
              <a:gd name="connsiteY24" fmla="*/ 166682 h 1917927"/>
              <a:gd name="connsiteX25" fmla="*/ 1845866 w 1923936"/>
              <a:gd name="connsiteY25" fmla="*/ 72061 h 1917927"/>
              <a:gd name="connsiteX26" fmla="*/ 693504 w 1923936"/>
              <a:gd name="connsiteY26" fmla="*/ 0 h 1917927"/>
              <a:gd name="connsiteX27" fmla="*/ 841570 w 1923936"/>
              <a:gd name="connsiteY27" fmla="*/ 0 h 1917927"/>
              <a:gd name="connsiteX28" fmla="*/ 754232 w 1923936"/>
              <a:gd name="connsiteY28" fmla="*/ 72061 h 1917927"/>
              <a:gd name="connsiteX29" fmla="*/ 528147 w 1923936"/>
              <a:gd name="connsiteY29" fmla="*/ 617878 h 1917927"/>
              <a:gd name="connsiteX30" fmla="*/ 1300049 w 1923936"/>
              <a:gd name="connsiteY30" fmla="*/ 1389780 h 1917927"/>
              <a:gd name="connsiteX31" fmla="*/ 1845866 w 1923936"/>
              <a:gd name="connsiteY31" fmla="*/ 1163695 h 1917927"/>
              <a:gd name="connsiteX32" fmla="*/ 1923936 w 1923936"/>
              <a:gd name="connsiteY32" fmla="*/ 1069074 h 1917927"/>
              <a:gd name="connsiteX33" fmla="*/ 1923936 w 1923936"/>
              <a:gd name="connsiteY33" fmla="*/ 1217140 h 1917927"/>
              <a:gd name="connsiteX34" fmla="*/ 1912804 w 1923936"/>
              <a:gd name="connsiteY34" fmla="*/ 1230633 h 1917927"/>
              <a:gd name="connsiteX35" fmla="*/ 1300049 w 1923936"/>
              <a:gd name="connsiteY35" fmla="*/ 1484444 h 1917927"/>
              <a:gd name="connsiteX36" fmla="*/ 433483 w 1923936"/>
              <a:gd name="connsiteY36" fmla="*/ 617878 h 1917927"/>
              <a:gd name="connsiteX37" fmla="*/ 687294 w 1923936"/>
              <a:gd name="connsiteY37" fmla="*/ 5123 h 1917927"/>
              <a:gd name="connsiteX38" fmla="*/ 162869 w 1923936"/>
              <a:gd name="connsiteY38" fmla="*/ 0 h 1917927"/>
              <a:gd name="connsiteX39" fmla="*/ 323730 w 1923936"/>
              <a:gd name="connsiteY39" fmla="*/ 0 h 1917927"/>
              <a:gd name="connsiteX40" fmla="*/ 233021 w 1923936"/>
              <a:gd name="connsiteY40" fmla="*/ 167120 h 1917927"/>
              <a:gd name="connsiteX41" fmla="*/ 142017 w 1923936"/>
              <a:gd name="connsiteY41" fmla="*/ 617878 h 1917927"/>
              <a:gd name="connsiteX42" fmla="*/ 1300048 w 1923936"/>
              <a:gd name="connsiteY42" fmla="*/ 1775909 h 1917927"/>
              <a:gd name="connsiteX43" fmla="*/ 1852034 w 1923936"/>
              <a:gd name="connsiteY43" fmla="*/ 1636141 h 1917927"/>
              <a:gd name="connsiteX44" fmla="*/ 1923936 w 1923936"/>
              <a:gd name="connsiteY44" fmla="*/ 1592460 h 1917927"/>
              <a:gd name="connsiteX45" fmla="*/ 1923936 w 1923936"/>
              <a:gd name="connsiteY45" fmla="*/ 1758463 h 1917927"/>
              <a:gd name="connsiteX46" fmla="*/ 1919729 w 1923936"/>
              <a:gd name="connsiteY46" fmla="*/ 1761018 h 1917927"/>
              <a:gd name="connsiteX47" fmla="*/ 1300049 w 1923936"/>
              <a:gd name="connsiteY47" fmla="*/ 1917927 h 1917927"/>
              <a:gd name="connsiteX48" fmla="*/ 0 w 1923936"/>
              <a:gd name="connsiteY48" fmla="*/ 617878 h 1917927"/>
              <a:gd name="connsiteX49" fmla="*/ 102164 w 1923936"/>
              <a:gd name="connsiteY49" fmla="*/ 111840 h 1917927"/>
            </a:gdLst>
            <a:ahLst/>
            <a:cxnLst/>
            <a:rect l="l" t="t" r="r" b="b"/>
            <a:pathLst>
              <a:path w="1923936" h="1917927">
                <a:moveTo>
                  <a:pt x="1300048" y="380778"/>
                </a:moveTo>
                <a:cubicBezTo>
                  <a:pt x="1169102" y="380778"/>
                  <a:pt x="1062949" y="486931"/>
                  <a:pt x="1062949" y="617877"/>
                </a:cubicBezTo>
                <a:cubicBezTo>
                  <a:pt x="1062949" y="748823"/>
                  <a:pt x="1169102" y="854976"/>
                  <a:pt x="1300048" y="854976"/>
                </a:cubicBezTo>
                <a:cubicBezTo>
                  <a:pt x="1430994" y="854976"/>
                  <a:pt x="1537147" y="748823"/>
                  <a:pt x="1537147" y="617877"/>
                </a:cubicBezTo>
                <a:cubicBezTo>
                  <a:pt x="1537147" y="486931"/>
                  <a:pt x="1430994" y="380778"/>
                  <a:pt x="1300048" y="380778"/>
                </a:cubicBezTo>
                <a:close/>
                <a:moveTo>
                  <a:pt x="1300048" y="351701"/>
                </a:moveTo>
                <a:cubicBezTo>
                  <a:pt x="1447053" y="351701"/>
                  <a:pt x="1566224" y="470872"/>
                  <a:pt x="1566224" y="617877"/>
                </a:cubicBezTo>
                <a:cubicBezTo>
                  <a:pt x="1566224" y="764882"/>
                  <a:pt x="1447053" y="884053"/>
                  <a:pt x="1300048" y="884053"/>
                </a:cubicBezTo>
                <a:cubicBezTo>
                  <a:pt x="1153043" y="884053"/>
                  <a:pt x="1033872" y="764882"/>
                  <a:pt x="1033872" y="617877"/>
                </a:cubicBezTo>
                <a:cubicBezTo>
                  <a:pt x="1033872" y="470872"/>
                  <a:pt x="1153043" y="351701"/>
                  <a:pt x="1300048" y="351701"/>
                </a:cubicBezTo>
                <a:close/>
                <a:moveTo>
                  <a:pt x="1300048" y="131526"/>
                </a:moveTo>
                <a:cubicBezTo>
                  <a:pt x="1031444" y="131526"/>
                  <a:pt x="813697" y="349273"/>
                  <a:pt x="813697" y="617877"/>
                </a:cubicBezTo>
                <a:cubicBezTo>
                  <a:pt x="813697" y="886481"/>
                  <a:pt x="1031444" y="1104228"/>
                  <a:pt x="1300048" y="1104228"/>
                </a:cubicBezTo>
                <a:cubicBezTo>
                  <a:pt x="1568652" y="1104228"/>
                  <a:pt x="1786399" y="886481"/>
                  <a:pt x="1786399" y="617877"/>
                </a:cubicBezTo>
                <a:cubicBezTo>
                  <a:pt x="1786399" y="349273"/>
                  <a:pt x="1568652" y="131526"/>
                  <a:pt x="1300048" y="131526"/>
                </a:cubicBezTo>
                <a:close/>
                <a:moveTo>
                  <a:pt x="1300048" y="71882"/>
                </a:moveTo>
                <a:cubicBezTo>
                  <a:pt x="1601593" y="71882"/>
                  <a:pt x="1846043" y="316332"/>
                  <a:pt x="1846043" y="617877"/>
                </a:cubicBezTo>
                <a:cubicBezTo>
                  <a:pt x="1846043" y="919422"/>
                  <a:pt x="1601593" y="1163872"/>
                  <a:pt x="1300048" y="1163872"/>
                </a:cubicBezTo>
                <a:cubicBezTo>
                  <a:pt x="998503" y="1163872"/>
                  <a:pt x="754053" y="919422"/>
                  <a:pt x="754053" y="617877"/>
                </a:cubicBezTo>
                <a:cubicBezTo>
                  <a:pt x="754053" y="316332"/>
                  <a:pt x="998503" y="71882"/>
                  <a:pt x="1300048" y="71882"/>
                </a:cubicBezTo>
                <a:close/>
                <a:moveTo>
                  <a:pt x="1758528" y="0"/>
                </a:moveTo>
                <a:lnTo>
                  <a:pt x="1906594" y="0"/>
                </a:lnTo>
                <a:lnTo>
                  <a:pt x="1912804" y="5123"/>
                </a:lnTo>
                <a:lnTo>
                  <a:pt x="1923936" y="18616"/>
                </a:lnTo>
                <a:lnTo>
                  <a:pt x="1923936" y="166682"/>
                </a:lnTo>
                <a:lnTo>
                  <a:pt x="1845866" y="72061"/>
                </a:lnTo>
                <a:close/>
                <a:moveTo>
                  <a:pt x="693504" y="0"/>
                </a:moveTo>
                <a:lnTo>
                  <a:pt x="841570" y="0"/>
                </a:lnTo>
                <a:lnTo>
                  <a:pt x="754232" y="72061"/>
                </a:lnTo>
                <a:cubicBezTo>
                  <a:pt x="614545" y="211748"/>
                  <a:pt x="528147" y="404723"/>
                  <a:pt x="528147" y="617878"/>
                </a:cubicBezTo>
                <a:cubicBezTo>
                  <a:pt x="528147" y="1044188"/>
                  <a:pt x="873739" y="1389780"/>
                  <a:pt x="1300049" y="1389780"/>
                </a:cubicBezTo>
                <a:cubicBezTo>
                  <a:pt x="1513204" y="1389780"/>
                  <a:pt x="1706179" y="1303382"/>
                  <a:pt x="1845866" y="1163695"/>
                </a:cubicBezTo>
                <a:lnTo>
                  <a:pt x="1923936" y="1069074"/>
                </a:lnTo>
                <a:lnTo>
                  <a:pt x="1923936" y="1217140"/>
                </a:lnTo>
                <a:lnTo>
                  <a:pt x="1912804" y="1230633"/>
                </a:lnTo>
                <a:cubicBezTo>
                  <a:pt x="1755986" y="1387450"/>
                  <a:pt x="1539344" y="1484444"/>
                  <a:pt x="1300049" y="1484444"/>
                </a:cubicBezTo>
                <a:cubicBezTo>
                  <a:pt x="821458" y="1484444"/>
                  <a:pt x="433483" y="1096469"/>
                  <a:pt x="433483" y="617878"/>
                </a:cubicBezTo>
                <a:cubicBezTo>
                  <a:pt x="433483" y="378583"/>
                  <a:pt x="530477" y="161941"/>
                  <a:pt x="687294" y="5123"/>
                </a:cubicBezTo>
                <a:close/>
                <a:moveTo>
                  <a:pt x="162869" y="0"/>
                </a:moveTo>
                <a:lnTo>
                  <a:pt x="323730" y="0"/>
                </a:lnTo>
                <a:lnTo>
                  <a:pt x="233021" y="167120"/>
                </a:lnTo>
                <a:cubicBezTo>
                  <a:pt x="174421" y="305665"/>
                  <a:pt x="142017" y="457987"/>
                  <a:pt x="142017" y="617878"/>
                </a:cubicBezTo>
                <a:cubicBezTo>
                  <a:pt x="142017" y="1257441"/>
                  <a:pt x="660485" y="1775909"/>
                  <a:pt x="1300048" y="1775909"/>
                </a:cubicBezTo>
                <a:cubicBezTo>
                  <a:pt x="1499911" y="1775909"/>
                  <a:pt x="1687949" y="1725278"/>
                  <a:pt x="1852034" y="1636141"/>
                </a:cubicBezTo>
                <a:lnTo>
                  <a:pt x="1923936" y="1592460"/>
                </a:lnTo>
                <a:lnTo>
                  <a:pt x="1923936" y="1758463"/>
                </a:lnTo>
                <a:lnTo>
                  <a:pt x="1919729" y="1761018"/>
                </a:lnTo>
                <a:cubicBezTo>
                  <a:pt x="1735521" y="1861086"/>
                  <a:pt x="1524423" y="1917927"/>
                  <a:pt x="1300049" y="1917927"/>
                </a:cubicBezTo>
                <a:cubicBezTo>
                  <a:pt x="582052" y="1917927"/>
                  <a:pt x="0" y="1335875"/>
                  <a:pt x="0" y="617878"/>
                </a:cubicBezTo>
                <a:cubicBezTo>
                  <a:pt x="0" y="438379"/>
                  <a:pt x="36378" y="267376"/>
                  <a:pt x="102164" y="11184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623887" y="836613"/>
            <a:ext cx="3688236" cy="5184775"/>
          </a:xfrm>
          <a:prstGeom prst="round2SameRect">
            <a:avLst>
              <a:gd name="adj1" fmla="val 11788"/>
              <a:gd name="adj2" fmla="val 0"/>
            </a:avLst>
          </a:prstGeom>
          <a:solidFill>
            <a:schemeClr val="accent1">
              <a:lumMod val="60000"/>
              <a:lumOff val="40000"/>
              <a:alpha val="45000"/>
            </a:schemeClr>
          </a:solidFill>
          <a:ln w="9525" cap="sq">
            <a:solidFill>
              <a:schemeClr val="accent1">
                <a:lumMod val="60000"/>
                <a:lumOff val="40000"/>
                <a:alpha val="4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3360819" y="1676595"/>
            <a:ext cx="8207291" cy="3839452"/>
          </a:xfrm>
          <a:prstGeom prst="round2Same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325371" y="2999015"/>
            <a:ext cx="7039428" cy="21823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系统概述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8219800" y="2260676"/>
            <a:ext cx="2880000" cy="247499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633150" y="952311"/>
            <a:ext cx="1805213" cy="25120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887067" y="793856"/>
            <a:ext cx="1769437" cy="5242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4000" dirty="0">
                <a:ln w="12700">
                  <a:noFill/>
                </a:ln>
                <a:solidFill>
                  <a:srgbClr val="D5E3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2024</a:t>
            </a:r>
          </a:p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 flipH="1">
            <a:off x="764801" y="993508"/>
            <a:ext cx="3406407" cy="4870985"/>
          </a:xfrm>
          <a:prstGeom prst="round2SameRect">
            <a:avLst>
              <a:gd name="adj1" fmla="val 7826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alphaModFix/>
          </a:blip>
          <a:srcRect l="18800" r="32028"/>
          <a:stretch>
            <a:fillRect/>
          </a:stretch>
        </p:blipFill>
        <p:spPr>
          <a:xfrm flipH="1">
            <a:off x="764801" y="993508"/>
            <a:ext cx="3406407" cy="4870985"/>
          </a:xfrm>
          <a:custGeom>
            <a:avLst/>
            <a:gdLst>
              <a:gd name="connsiteX0" fmla="*/ 266585 w 3406407"/>
              <a:gd name="connsiteY0" fmla="*/ 0 h 4870985"/>
              <a:gd name="connsiteX1" fmla="*/ 3139822 w 3406407"/>
              <a:gd name="connsiteY1" fmla="*/ 0 h 4870985"/>
              <a:gd name="connsiteX2" fmla="*/ 3406407 w 3406407"/>
              <a:gd name="connsiteY2" fmla="*/ 266585 h 4870985"/>
              <a:gd name="connsiteX3" fmla="*/ 3406407 w 3406407"/>
              <a:gd name="connsiteY3" fmla="*/ 4870985 h 4870985"/>
              <a:gd name="connsiteX4" fmla="*/ 0 w 3406407"/>
              <a:gd name="connsiteY4" fmla="*/ 4870985 h 4870985"/>
              <a:gd name="connsiteX5" fmla="*/ 0 w 3406407"/>
              <a:gd name="connsiteY5" fmla="*/ 266585 h 4870985"/>
              <a:gd name="connsiteX6" fmla="*/ 266585 w 3406407"/>
              <a:gd name="connsiteY6" fmla="*/ 0 h 4870985"/>
            </a:gdLst>
            <a:ahLst/>
            <a:cxnLst/>
            <a:rect l="l" t="t" r="r" b="b"/>
            <a:pathLst>
              <a:path w="3406407" h="4870985">
                <a:moveTo>
                  <a:pt x="266585" y="0"/>
                </a:moveTo>
                <a:lnTo>
                  <a:pt x="3139822" y="0"/>
                </a:lnTo>
                <a:cubicBezTo>
                  <a:pt x="3287053" y="0"/>
                  <a:pt x="3406407" y="119354"/>
                  <a:pt x="3406407" y="266585"/>
                </a:cubicBezTo>
                <a:lnTo>
                  <a:pt x="3406407" y="4870985"/>
                </a:lnTo>
                <a:lnTo>
                  <a:pt x="0" y="4870985"/>
                </a:lnTo>
                <a:lnTo>
                  <a:pt x="0" y="266585"/>
                </a:lnTo>
                <a:cubicBezTo>
                  <a:pt x="0" y="119354"/>
                  <a:pt x="119354" y="0"/>
                  <a:pt x="266585" y="0"/>
                </a:cubicBezTo>
                <a:close/>
              </a:path>
            </a:pathLst>
          </a:custGeom>
          <a:noFill/>
          <a:ln w="38100" cap="sq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17" name="标题 1"/>
          <p:cNvSpPr txBox="1"/>
          <p:nvPr/>
        </p:nvSpPr>
        <p:spPr>
          <a:xfrm>
            <a:off x="4329556" y="1911188"/>
            <a:ext cx="2496737" cy="9464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475163" y="5555799"/>
            <a:ext cx="6894288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940">
                <a:ln w="12700">
                  <a:noFill/>
                </a:ln>
                <a:solidFill>
                  <a:srgbClr val="D9D9D9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 —————————————————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740619" y="793856"/>
            <a:ext cx="1545862" cy="20638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8371817" y="1002182"/>
            <a:ext cx="201329" cy="201329"/>
          </a:xfrm>
          <a:prstGeom prst="ellipse">
            <a:avLst/>
          </a:prstGeom>
          <a:solidFill>
            <a:schemeClr val="bg1"/>
          </a:solidFill>
          <a:ln w="635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7865647" y="1002182"/>
            <a:ext cx="201329" cy="2013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7359478" y="1002182"/>
            <a:ext cx="201329" cy="201329"/>
          </a:xfrm>
          <a:prstGeom prst="ellipse">
            <a:avLst/>
          </a:prstGeom>
          <a:solidFill>
            <a:schemeClr val="bg1"/>
          </a:solidFill>
          <a:ln w="635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267128" y="1467732"/>
            <a:ext cx="4277736" cy="12462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216000" bIns="36000" rtlCol="0" anchor="ctr"/>
          <a:lstStyle/>
          <a:p>
            <a:pPr algn="just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实现学生成绩的电子化管理，提高成绩管理的准确性和效率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391270" y="1763318"/>
            <a:ext cx="438503" cy="500785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267128" y="4859333"/>
            <a:ext cx="4277736" cy="12462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216000" bIns="36000" rtlCol="0" anchor="ctr"/>
          <a:lstStyle/>
          <a:p>
            <a:pPr algn="just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为学生提供成绩查询服务，增强学生对自身学习情况的了解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6370989" y="5154919"/>
            <a:ext cx="500711" cy="500785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990048" y="3028266"/>
            <a:ext cx="5596615" cy="140059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>
            <a:outerShdw blurRad="762000" dist="254000" dir="5400000" algn="t" rotWithShape="0">
              <a:srgbClr val="000000">
                <a:alpha val="30000"/>
              </a:srgbClr>
            </a:outerShdw>
          </a:effectLst>
        </p:spPr>
        <p:txBody>
          <a:bodyPr vert="horz" wrap="square" lIns="1188720" tIns="45720" rIns="365760" bIns="45720" rtlCol="0" anchor="ctr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916135" y="3028266"/>
            <a:ext cx="73912" cy="140059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40062" y="1338787"/>
            <a:ext cx="4205669" cy="4956745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38100" dist="12700" dir="5400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/>
          </a:blip>
          <a:srcRect l="20503" r="20503"/>
          <a:stretch>
            <a:fillRect/>
          </a:stretch>
        </p:blipFill>
        <p:spPr>
          <a:xfrm>
            <a:off x="1496757" y="2213972"/>
            <a:ext cx="4106626" cy="46440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>
            <a:off x="6360129" y="3486247"/>
            <a:ext cx="500785" cy="48462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267128" y="3105425"/>
            <a:ext cx="4277736" cy="12462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216000" bIns="36000" rtlCol="0" anchor="ctr"/>
          <a:lstStyle/>
          <a:p>
            <a:pPr algn="just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为教师提供成绩管理工具，帮助教师更好地了解学生的学习情况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系统目标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4942" b="4942"/>
          <a:stretch>
            <a:fillRect/>
          </a:stretch>
        </p:blipFill>
        <p:spPr>
          <a:xfrm rot="5400000">
            <a:off x="2728034" y="-1202427"/>
            <a:ext cx="5873938" cy="10236200"/>
          </a:xfrm>
          <a:custGeom>
            <a:avLst/>
            <a:gdLst/>
            <a:ahLst/>
            <a:cxnLst/>
            <a:rect l="l" t="t" r="r" b="b"/>
            <a:pathLst>
              <a:path w="3937000" h="6858000">
                <a:moveTo>
                  <a:pt x="0" y="0"/>
                </a:moveTo>
                <a:lnTo>
                  <a:pt x="3935393" y="0"/>
                </a:lnTo>
                <a:lnTo>
                  <a:pt x="3935393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11067487" y="2714457"/>
            <a:ext cx="902825" cy="302051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343544" y="5019621"/>
            <a:ext cx="350710" cy="35071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358917" y="3079094"/>
            <a:ext cx="319964" cy="365410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354784" y="4088382"/>
            <a:ext cx="328230" cy="287361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7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系统功能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71653445-0CE7-6BFF-A7D5-2BDDE2F29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8787"/>
            <a:ext cx="12192000" cy="59492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>
            <a:off x="6477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6477" y="0"/>
            <a:ext cx="2912139" cy="6858000"/>
          </a:xfrm>
          <a:custGeom>
            <a:avLst/>
            <a:gdLst>
              <a:gd name="connsiteX0" fmla="*/ 609094 w 2912139"/>
              <a:gd name="connsiteY0" fmla="*/ 0 h 6858000"/>
              <a:gd name="connsiteX1" fmla="*/ 2912139 w 2912139"/>
              <a:gd name="connsiteY1" fmla="*/ 0 h 6858000"/>
              <a:gd name="connsiteX2" fmla="*/ 2912139 w 2912139"/>
              <a:gd name="connsiteY2" fmla="*/ 6858000 h 6858000"/>
              <a:gd name="connsiteX3" fmla="*/ 398145 w 2912139"/>
              <a:gd name="connsiteY3" fmla="*/ 6858000 h 6858000"/>
              <a:gd name="connsiteX4" fmla="*/ 372007 w 2912139"/>
              <a:gd name="connsiteY4" fmla="*/ 6849887 h 6858000"/>
              <a:gd name="connsiteX5" fmla="*/ 0 w 2912139"/>
              <a:gd name="connsiteY5" fmla="*/ 6288658 h 6858000"/>
              <a:gd name="connsiteX6" fmla="*/ 0 w 2912139"/>
              <a:gd name="connsiteY6" fmla="*/ 609094 h 6858000"/>
              <a:gd name="connsiteX7" fmla="*/ 609094 w 2912139"/>
              <a:gd name="connsiteY7" fmla="*/ 0 h 6858000"/>
            </a:gdLst>
            <a:ahLst/>
            <a:cxnLst/>
            <a:rect l="l" t="t" r="r" b="b"/>
            <a:pathLst>
              <a:path w="2912139" h="6858000">
                <a:moveTo>
                  <a:pt x="609094" y="0"/>
                </a:moveTo>
                <a:lnTo>
                  <a:pt x="2912139" y="0"/>
                </a:lnTo>
                <a:lnTo>
                  <a:pt x="2912139" y="6858000"/>
                </a:lnTo>
                <a:lnTo>
                  <a:pt x="398145" y="6858000"/>
                </a:lnTo>
                <a:lnTo>
                  <a:pt x="372007" y="6849887"/>
                </a:lnTo>
                <a:cubicBezTo>
                  <a:pt x="153394" y="6757421"/>
                  <a:pt x="0" y="6540953"/>
                  <a:pt x="0" y="6288658"/>
                </a:cubicBezTo>
                <a:lnTo>
                  <a:pt x="0" y="609094"/>
                </a:lnTo>
                <a:cubicBezTo>
                  <a:pt x="0" y="272701"/>
                  <a:pt x="272701" y="0"/>
                  <a:pt x="609094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-39938" y="1"/>
            <a:ext cx="676525" cy="674412"/>
          </a:xfrm>
          <a:custGeom>
            <a:avLst/>
            <a:gdLst>
              <a:gd name="connsiteX0" fmla="*/ 1300048 w 1923936"/>
              <a:gd name="connsiteY0" fmla="*/ 380778 h 1917927"/>
              <a:gd name="connsiteX1" fmla="*/ 1062949 w 1923936"/>
              <a:gd name="connsiteY1" fmla="*/ 617877 h 1917927"/>
              <a:gd name="connsiteX2" fmla="*/ 1300048 w 1923936"/>
              <a:gd name="connsiteY2" fmla="*/ 854976 h 1917927"/>
              <a:gd name="connsiteX3" fmla="*/ 1537147 w 1923936"/>
              <a:gd name="connsiteY3" fmla="*/ 617877 h 1917927"/>
              <a:gd name="connsiteX4" fmla="*/ 1300048 w 1923936"/>
              <a:gd name="connsiteY4" fmla="*/ 380778 h 1917927"/>
              <a:gd name="connsiteX5" fmla="*/ 1300048 w 1923936"/>
              <a:gd name="connsiteY5" fmla="*/ 351701 h 1917927"/>
              <a:gd name="connsiteX6" fmla="*/ 1566224 w 1923936"/>
              <a:gd name="connsiteY6" fmla="*/ 617877 h 1917927"/>
              <a:gd name="connsiteX7" fmla="*/ 1300048 w 1923936"/>
              <a:gd name="connsiteY7" fmla="*/ 884053 h 1917927"/>
              <a:gd name="connsiteX8" fmla="*/ 1033872 w 1923936"/>
              <a:gd name="connsiteY8" fmla="*/ 617877 h 1917927"/>
              <a:gd name="connsiteX9" fmla="*/ 1300048 w 1923936"/>
              <a:gd name="connsiteY9" fmla="*/ 351701 h 1917927"/>
              <a:gd name="connsiteX10" fmla="*/ 1300048 w 1923936"/>
              <a:gd name="connsiteY10" fmla="*/ 131526 h 1917927"/>
              <a:gd name="connsiteX11" fmla="*/ 813697 w 1923936"/>
              <a:gd name="connsiteY11" fmla="*/ 617877 h 1917927"/>
              <a:gd name="connsiteX12" fmla="*/ 1300048 w 1923936"/>
              <a:gd name="connsiteY12" fmla="*/ 1104228 h 1917927"/>
              <a:gd name="connsiteX13" fmla="*/ 1786399 w 1923936"/>
              <a:gd name="connsiteY13" fmla="*/ 617877 h 1917927"/>
              <a:gd name="connsiteX14" fmla="*/ 1300048 w 1923936"/>
              <a:gd name="connsiteY14" fmla="*/ 131526 h 1917927"/>
              <a:gd name="connsiteX15" fmla="*/ 1300048 w 1923936"/>
              <a:gd name="connsiteY15" fmla="*/ 71882 h 1917927"/>
              <a:gd name="connsiteX16" fmla="*/ 1846043 w 1923936"/>
              <a:gd name="connsiteY16" fmla="*/ 617877 h 1917927"/>
              <a:gd name="connsiteX17" fmla="*/ 1300048 w 1923936"/>
              <a:gd name="connsiteY17" fmla="*/ 1163872 h 1917927"/>
              <a:gd name="connsiteX18" fmla="*/ 754053 w 1923936"/>
              <a:gd name="connsiteY18" fmla="*/ 617877 h 1917927"/>
              <a:gd name="connsiteX19" fmla="*/ 1300048 w 1923936"/>
              <a:gd name="connsiteY19" fmla="*/ 71882 h 1917927"/>
              <a:gd name="connsiteX20" fmla="*/ 1758528 w 1923936"/>
              <a:gd name="connsiteY20" fmla="*/ 0 h 1917927"/>
              <a:gd name="connsiteX21" fmla="*/ 1906594 w 1923936"/>
              <a:gd name="connsiteY21" fmla="*/ 0 h 1917927"/>
              <a:gd name="connsiteX22" fmla="*/ 1912804 w 1923936"/>
              <a:gd name="connsiteY22" fmla="*/ 5123 h 1917927"/>
              <a:gd name="connsiteX23" fmla="*/ 1923936 w 1923936"/>
              <a:gd name="connsiteY23" fmla="*/ 18616 h 1917927"/>
              <a:gd name="connsiteX24" fmla="*/ 1923936 w 1923936"/>
              <a:gd name="connsiteY24" fmla="*/ 166682 h 1917927"/>
              <a:gd name="connsiteX25" fmla="*/ 1845866 w 1923936"/>
              <a:gd name="connsiteY25" fmla="*/ 72061 h 1917927"/>
              <a:gd name="connsiteX26" fmla="*/ 693504 w 1923936"/>
              <a:gd name="connsiteY26" fmla="*/ 0 h 1917927"/>
              <a:gd name="connsiteX27" fmla="*/ 841570 w 1923936"/>
              <a:gd name="connsiteY27" fmla="*/ 0 h 1917927"/>
              <a:gd name="connsiteX28" fmla="*/ 754232 w 1923936"/>
              <a:gd name="connsiteY28" fmla="*/ 72061 h 1917927"/>
              <a:gd name="connsiteX29" fmla="*/ 528147 w 1923936"/>
              <a:gd name="connsiteY29" fmla="*/ 617878 h 1917927"/>
              <a:gd name="connsiteX30" fmla="*/ 1300049 w 1923936"/>
              <a:gd name="connsiteY30" fmla="*/ 1389780 h 1917927"/>
              <a:gd name="connsiteX31" fmla="*/ 1845866 w 1923936"/>
              <a:gd name="connsiteY31" fmla="*/ 1163695 h 1917927"/>
              <a:gd name="connsiteX32" fmla="*/ 1923936 w 1923936"/>
              <a:gd name="connsiteY32" fmla="*/ 1069074 h 1917927"/>
              <a:gd name="connsiteX33" fmla="*/ 1923936 w 1923936"/>
              <a:gd name="connsiteY33" fmla="*/ 1217140 h 1917927"/>
              <a:gd name="connsiteX34" fmla="*/ 1912804 w 1923936"/>
              <a:gd name="connsiteY34" fmla="*/ 1230633 h 1917927"/>
              <a:gd name="connsiteX35" fmla="*/ 1300049 w 1923936"/>
              <a:gd name="connsiteY35" fmla="*/ 1484444 h 1917927"/>
              <a:gd name="connsiteX36" fmla="*/ 433483 w 1923936"/>
              <a:gd name="connsiteY36" fmla="*/ 617878 h 1917927"/>
              <a:gd name="connsiteX37" fmla="*/ 687294 w 1923936"/>
              <a:gd name="connsiteY37" fmla="*/ 5123 h 1917927"/>
              <a:gd name="connsiteX38" fmla="*/ 162869 w 1923936"/>
              <a:gd name="connsiteY38" fmla="*/ 0 h 1917927"/>
              <a:gd name="connsiteX39" fmla="*/ 323730 w 1923936"/>
              <a:gd name="connsiteY39" fmla="*/ 0 h 1917927"/>
              <a:gd name="connsiteX40" fmla="*/ 233021 w 1923936"/>
              <a:gd name="connsiteY40" fmla="*/ 167120 h 1917927"/>
              <a:gd name="connsiteX41" fmla="*/ 142017 w 1923936"/>
              <a:gd name="connsiteY41" fmla="*/ 617878 h 1917927"/>
              <a:gd name="connsiteX42" fmla="*/ 1300048 w 1923936"/>
              <a:gd name="connsiteY42" fmla="*/ 1775909 h 1917927"/>
              <a:gd name="connsiteX43" fmla="*/ 1852034 w 1923936"/>
              <a:gd name="connsiteY43" fmla="*/ 1636141 h 1917927"/>
              <a:gd name="connsiteX44" fmla="*/ 1923936 w 1923936"/>
              <a:gd name="connsiteY44" fmla="*/ 1592460 h 1917927"/>
              <a:gd name="connsiteX45" fmla="*/ 1923936 w 1923936"/>
              <a:gd name="connsiteY45" fmla="*/ 1758463 h 1917927"/>
              <a:gd name="connsiteX46" fmla="*/ 1919729 w 1923936"/>
              <a:gd name="connsiteY46" fmla="*/ 1761018 h 1917927"/>
              <a:gd name="connsiteX47" fmla="*/ 1300049 w 1923936"/>
              <a:gd name="connsiteY47" fmla="*/ 1917927 h 1917927"/>
              <a:gd name="connsiteX48" fmla="*/ 0 w 1923936"/>
              <a:gd name="connsiteY48" fmla="*/ 617878 h 1917927"/>
              <a:gd name="connsiteX49" fmla="*/ 102164 w 1923936"/>
              <a:gd name="connsiteY49" fmla="*/ 111840 h 1917927"/>
            </a:gdLst>
            <a:ahLst/>
            <a:cxnLst/>
            <a:rect l="l" t="t" r="r" b="b"/>
            <a:pathLst>
              <a:path w="1923936" h="1917927">
                <a:moveTo>
                  <a:pt x="1300048" y="380778"/>
                </a:moveTo>
                <a:cubicBezTo>
                  <a:pt x="1169102" y="380778"/>
                  <a:pt x="1062949" y="486931"/>
                  <a:pt x="1062949" y="617877"/>
                </a:cubicBezTo>
                <a:cubicBezTo>
                  <a:pt x="1062949" y="748823"/>
                  <a:pt x="1169102" y="854976"/>
                  <a:pt x="1300048" y="854976"/>
                </a:cubicBezTo>
                <a:cubicBezTo>
                  <a:pt x="1430994" y="854976"/>
                  <a:pt x="1537147" y="748823"/>
                  <a:pt x="1537147" y="617877"/>
                </a:cubicBezTo>
                <a:cubicBezTo>
                  <a:pt x="1537147" y="486931"/>
                  <a:pt x="1430994" y="380778"/>
                  <a:pt x="1300048" y="380778"/>
                </a:cubicBezTo>
                <a:close/>
                <a:moveTo>
                  <a:pt x="1300048" y="351701"/>
                </a:moveTo>
                <a:cubicBezTo>
                  <a:pt x="1447053" y="351701"/>
                  <a:pt x="1566224" y="470872"/>
                  <a:pt x="1566224" y="617877"/>
                </a:cubicBezTo>
                <a:cubicBezTo>
                  <a:pt x="1566224" y="764882"/>
                  <a:pt x="1447053" y="884053"/>
                  <a:pt x="1300048" y="884053"/>
                </a:cubicBezTo>
                <a:cubicBezTo>
                  <a:pt x="1153043" y="884053"/>
                  <a:pt x="1033872" y="764882"/>
                  <a:pt x="1033872" y="617877"/>
                </a:cubicBezTo>
                <a:cubicBezTo>
                  <a:pt x="1033872" y="470872"/>
                  <a:pt x="1153043" y="351701"/>
                  <a:pt x="1300048" y="351701"/>
                </a:cubicBezTo>
                <a:close/>
                <a:moveTo>
                  <a:pt x="1300048" y="131526"/>
                </a:moveTo>
                <a:cubicBezTo>
                  <a:pt x="1031444" y="131526"/>
                  <a:pt x="813697" y="349273"/>
                  <a:pt x="813697" y="617877"/>
                </a:cubicBezTo>
                <a:cubicBezTo>
                  <a:pt x="813697" y="886481"/>
                  <a:pt x="1031444" y="1104228"/>
                  <a:pt x="1300048" y="1104228"/>
                </a:cubicBezTo>
                <a:cubicBezTo>
                  <a:pt x="1568652" y="1104228"/>
                  <a:pt x="1786399" y="886481"/>
                  <a:pt x="1786399" y="617877"/>
                </a:cubicBezTo>
                <a:cubicBezTo>
                  <a:pt x="1786399" y="349273"/>
                  <a:pt x="1568652" y="131526"/>
                  <a:pt x="1300048" y="131526"/>
                </a:cubicBezTo>
                <a:close/>
                <a:moveTo>
                  <a:pt x="1300048" y="71882"/>
                </a:moveTo>
                <a:cubicBezTo>
                  <a:pt x="1601593" y="71882"/>
                  <a:pt x="1846043" y="316332"/>
                  <a:pt x="1846043" y="617877"/>
                </a:cubicBezTo>
                <a:cubicBezTo>
                  <a:pt x="1846043" y="919422"/>
                  <a:pt x="1601593" y="1163872"/>
                  <a:pt x="1300048" y="1163872"/>
                </a:cubicBezTo>
                <a:cubicBezTo>
                  <a:pt x="998503" y="1163872"/>
                  <a:pt x="754053" y="919422"/>
                  <a:pt x="754053" y="617877"/>
                </a:cubicBezTo>
                <a:cubicBezTo>
                  <a:pt x="754053" y="316332"/>
                  <a:pt x="998503" y="71882"/>
                  <a:pt x="1300048" y="71882"/>
                </a:cubicBezTo>
                <a:close/>
                <a:moveTo>
                  <a:pt x="1758528" y="0"/>
                </a:moveTo>
                <a:lnTo>
                  <a:pt x="1906594" y="0"/>
                </a:lnTo>
                <a:lnTo>
                  <a:pt x="1912804" y="5123"/>
                </a:lnTo>
                <a:lnTo>
                  <a:pt x="1923936" y="18616"/>
                </a:lnTo>
                <a:lnTo>
                  <a:pt x="1923936" y="166682"/>
                </a:lnTo>
                <a:lnTo>
                  <a:pt x="1845866" y="72061"/>
                </a:lnTo>
                <a:close/>
                <a:moveTo>
                  <a:pt x="693504" y="0"/>
                </a:moveTo>
                <a:lnTo>
                  <a:pt x="841570" y="0"/>
                </a:lnTo>
                <a:lnTo>
                  <a:pt x="754232" y="72061"/>
                </a:lnTo>
                <a:cubicBezTo>
                  <a:pt x="614545" y="211748"/>
                  <a:pt x="528147" y="404723"/>
                  <a:pt x="528147" y="617878"/>
                </a:cubicBezTo>
                <a:cubicBezTo>
                  <a:pt x="528147" y="1044188"/>
                  <a:pt x="873739" y="1389780"/>
                  <a:pt x="1300049" y="1389780"/>
                </a:cubicBezTo>
                <a:cubicBezTo>
                  <a:pt x="1513204" y="1389780"/>
                  <a:pt x="1706179" y="1303382"/>
                  <a:pt x="1845866" y="1163695"/>
                </a:cubicBezTo>
                <a:lnTo>
                  <a:pt x="1923936" y="1069074"/>
                </a:lnTo>
                <a:lnTo>
                  <a:pt x="1923936" y="1217140"/>
                </a:lnTo>
                <a:lnTo>
                  <a:pt x="1912804" y="1230633"/>
                </a:lnTo>
                <a:cubicBezTo>
                  <a:pt x="1755986" y="1387450"/>
                  <a:pt x="1539344" y="1484444"/>
                  <a:pt x="1300049" y="1484444"/>
                </a:cubicBezTo>
                <a:cubicBezTo>
                  <a:pt x="821458" y="1484444"/>
                  <a:pt x="433483" y="1096469"/>
                  <a:pt x="433483" y="617878"/>
                </a:cubicBezTo>
                <a:cubicBezTo>
                  <a:pt x="433483" y="378583"/>
                  <a:pt x="530477" y="161941"/>
                  <a:pt x="687294" y="5123"/>
                </a:cubicBezTo>
                <a:close/>
                <a:moveTo>
                  <a:pt x="162869" y="0"/>
                </a:moveTo>
                <a:lnTo>
                  <a:pt x="323730" y="0"/>
                </a:lnTo>
                <a:lnTo>
                  <a:pt x="233021" y="167120"/>
                </a:lnTo>
                <a:cubicBezTo>
                  <a:pt x="174421" y="305665"/>
                  <a:pt x="142017" y="457987"/>
                  <a:pt x="142017" y="617878"/>
                </a:cubicBezTo>
                <a:cubicBezTo>
                  <a:pt x="142017" y="1257441"/>
                  <a:pt x="660485" y="1775909"/>
                  <a:pt x="1300048" y="1775909"/>
                </a:cubicBezTo>
                <a:cubicBezTo>
                  <a:pt x="1499911" y="1775909"/>
                  <a:pt x="1687949" y="1725278"/>
                  <a:pt x="1852034" y="1636141"/>
                </a:cubicBezTo>
                <a:lnTo>
                  <a:pt x="1923936" y="1592460"/>
                </a:lnTo>
                <a:lnTo>
                  <a:pt x="1923936" y="1758463"/>
                </a:lnTo>
                <a:lnTo>
                  <a:pt x="1919729" y="1761018"/>
                </a:lnTo>
                <a:cubicBezTo>
                  <a:pt x="1735521" y="1861086"/>
                  <a:pt x="1524423" y="1917927"/>
                  <a:pt x="1300049" y="1917927"/>
                </a:cubicBezTo>
                <a:cubicBezTo>
                  <a:pt x="582052" y="1917927"/>
                  <a:pt x="0" y="1335875"/>
                  <a:pt x="0" y="617878"/>
                </a:cubicBezTo>
                <a:cubicBezTo>
                  <a:pt x="0" y="438379"/>
                  <a:pt x="36378" y="267376"/>
                  <a:pt x="102164" y="11184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-39938" y="6204290"/>
            <a:ext cx="676525" cy="674412"/>
          </a:xfrm>
          <a:custGeom>
            <a:avLst/>
            <a:gdLst>
              <a:gd name="connsiteX0" fmla="*/ 1300048 w 1923936"/>
              <a:gd name="connsiteY0" fmla="*/ 380778 h 1917927"/>
              <a:gd name="connsiteX1" fmla="*/ 1062949 w 1923936"/>
              <a:gd name="connsiteY1" fmla="*/ 617877 h 1917927"/>
              <a:gd name="connsiteX2" fmla="*/ 1300048 w 1923936"/>
              <a:gd name="connsiteY2" fmla="*/ 854976 h 1917927"/>
              <a:gd name="connsiteX3" fmla="*/ 1537147 w 1923936"/>
              <a:gd name="connsiteY3" fmla="*/ 617877 h 1917927"/>
              <a:gd name="connsiteX4" fmla="*/ 1300048 w 1923936"/>
              <a:gd name="connsiteY4" fmla="*/ 380778 h 1917927"/>
              <a:gd name="connsiteX5" fmla="*/ 1300048 w 1923936"/>
              <a:gd name="connsiteY5" fmla="*/ 351701 h 1917927"/>
              <a:gd name="connsiteX6" fmla="*/ 1566224 w 1923936"/>
              <a:gd name="connsiteY6" fmla="*/ 617877 h 1917927"/>
              <a:gd name="connsiteX7" fmla="*/ 1300048 w 1923936"/>
              <a:gd name="connsiteY7" fmla="*/ 884053 h 1917927"/>
              <a:gd name="connsiteX8" fmla="*/ 1033872 w 1923936"/>
              <a:gd name="connsiteY8" fmla="*/ 617877 h 1917927"/>
              <a:gd name="connsiteX9" fmla="*/ 1300048 w 1923936"/>
              <a:gd name="connsiteY9" fmla="*/ 351701 h 1917927"/>
              <a:gd name="connsiteX10" fmla="*/ 1300048 w 1923936"/>
              <a:gd name="connsiteY10" fmla="*/ 131526 h 1917927"/>
              <a:gd name="connsiteX11" fmla="*/ 813697 w 1923936"/>
              <a:gd name="connsiteY11" fmla="*/ 617877 h 1917927"/>
              <a:gd name="connsiteX12" fmla="*/ 1300048 w 1923936"/>
              <a:gd name="connsiteY12" fmla="*/ 1104228 h 1917927"/>
              <a:gd name="connsiteX13" fmla="*/ 1786399 w 1923936"/>
              <a:gd name="connsiteY13" fmla="*/ 617877 h 1917927"/>
              <a:gd name="connsiteX14" fmla="*/ 1300048 w 1923936"/>
              <a:gd name="connsiteY14" fmla="*/ 131526 h 1917927"/>
              <a:gd name="connsiteX15" fmla="*/ 1300048 w 1923936"/>
              <a:gd name="connsiteY15" fmla="*/ 71882 h 1917927"/>
              <a:gd name="connsiteX16" fmla="*/ 1846043 w 1923936"/>
              <a:gd name="connsiteY16" fmla="*/ 617877 h 1917927"/>
              <a:gd name="connsiteX17" fmla="*/ 1300048 w 1923936"/>
              <a:gd name="connsiteY17" fmla="*/ 1163872 h 1917927"/>
              <a:gd name="connsiteX18" fmla="*/ 754053 w 1923936"/>
              <a:gd name="connsiteY18" fmla="*/ 617877 h 1917927"/>
              <a:gd name="connsiteX19" fmla="*/ 1300048 w 1923936"/>
              <a:gd name="connsiteY19" fmla="*/ 71882 h 1917927"/>
              <a:gd name="connsiteX20" fmla="*/ 1758528 w 1923936"/>
              <a:gd name="connsiteY20" fmla="*/ 0 h 1917927"/>
              <a:gd name="connsiteX21" fmla="*/ 1906594 w 1923936"/>
              <a:gd name="connsiteY21" fmla="*/ 0 h 1917927"/>
              <a:gd name="connsiteX22" fmla="*/ 1912804 w 1923936"/>
              <a:gd name="connsiteY22" fmla="*/ 5123 h 1917927"/>
              <a:gd name="connsiteX23" fmla="*/ 1923936 w 1923936"/>
              <a:gd name="connsiteY23" fmla="*/ 18616 h 1917927"/>
              <a:gd name="connsiteX24" fmla="*/ 1923936 w 1923936"/>
              <a:gd name="connsiteY24" fmla="*/ 166682 h 1917927"/>
              <a:gd name="connsiteX25" fmla="*/ 1845866 w 1923936"/>
              <a:gd name="connsiteY25" fmla="*/ 72061 h 1917927"/>
              <a:gd name="connsiteX26" fmla="*/ 693504 w 1923936"/>
              <a:gd name="connsiteY26" fmla="*/ 0 h 1917927"/>
              <a:gd name="connsiteX27" fmla="*/ 841570 w 1923936"/>
              <a:gd name="connsiteY27" fmla="*/ 0 h 1917927"/>
              <a:gd name="connsiteX28" fmla="*/ 754232 w 1923936"/>
              <a:gd name="connsiteY28" fmla="*/ 72061 h 1917927"/>
              <a:gd name="connsiteX29" fmla="*/ 528147 w 1923936"/>
              <a:gd name="connsiteY29" fmla="*/ 617878 h 1917927"/>
              <a:gd name="connsiteX30" fmla="*/ 1300049 w 1923936"/>
              <a:gd name="connsiteY30" fmla="*/ 1389780 h 1917927"/>
              <a:gd name="connsiteX31" fmla="*/ 1845866 w 1923936"/>
              <a:gd name="connsiteY31" fmla="*/ 1163695 h 1917927"/>
              <a:gd name="connsiteX32" fmla="*/ 1923936 w 1923936"/>
              <a:gd name="connsiteY32" fmla="*/ 1069074 h 1917927"/>
              <a:gd name="connsiteX33" fmla="*/ 1923936 w 1923936"/>
              <a:gd name="connsiteY33" fmla="*/ 1217140 h 1917927"/>
              <a:gd name="connsiteX34" fmla="*/ 1912804 w 1923936"/>
              <a:gd name="connsiteY34" fmla="*/ 1230633 h 1917927"/>
              <a:gd name="connsiteX35" fmla="*/ 1300049 w 1923936"/>
              <a:gd name="connsiteY35" fmla="*/ 1484444 h 1917927"/>
              <a:gd name="connsiteX36" fmla="*/ 433483 w 1923936"/>
              <a:gd name="connsiteY36" fmla="*/ 617878 h 1917927"/>
              <a:gd name="connsiteX37" fmla="*/ 687294 w 1923936"/>
              <a:gd name="connsiteY37" fmla="*/ 5123 h 1917927"/>
              <a:gd name="connsiteX38" fmla="*/ 162869 w 1923936"/>
              <a:gd name="connsiteY38" fmla="*/ 0 h 1917927"/>
              <a:gd name="connsiteX39" fmla="*/ 323730 w 1923936"/>
              <a:gd name="connsiteY39" fmla="*/ 0 h 1917927"/>
              <a:gd name="connsiteX40" fmla="*/ 233021 w 1923936"/>
              <a:gd name="connsiteY40" fmla="*/ 167120 h 1917927"/>
              <a:gd name="connsiteX41" fmla="*/ 142017 w 1923936"/>
              <a:gd name="connsiteY41" fmla="*/ 617878 h 1917927"/>
              <a:gd name="connsiteX42" fmla="*/ 1300048 w 1923936"/>
              <a:gd name="connsiteY42" fmla="*/ 1775909 h 1917927"/>
              <a:gd name="connsiteX43" fmla="*/ 1852034 w 1923936"/>
              <a:gd name="connsiteY43" fmla="*/ 1636141 h 1917927"/>
              <a:gd name="connsiteX44" fmla="*/ 1923936 w 1923936"/>
              <a:gd name="connsiteY44" fmla="*/ 1592460 h 1917927"/>
              <a:gd name="connsiteX45" fmla="*/ 1923936 w 1923936"/>
              <a:gd name="connsiteY45" fmla="*/ 1758463 h 1917927"/>
              <a:gd name="connsiteX46" fmla="*/ 1919729 w 1923936"/>
              <a:gd name="connsiteY46" fmla="*/ 1761018 h 1917927"/>
              <a:gd name="connsiteX47" fmla="*/ 1300049 w 1923936"/>
              <a:gd name="connsiteY47" fmla="*/ 1917927 h 1917927"/>
              <a:gd name="connsiteX48" fmla="*/ 0 w 1923936"/>
              <a:gd name="connsiteY48" fmla="*/ 617878 h 1917927"/>
              <a:gd name="connsiteX49" fmla="*/ 102164 w 1923936"/>
              <a:gd name="connsiteY49" fmla="*/ 111840 h 1917927"/>
            </a:gdLst>
            <a:ahLst/>
            <a:cxnLst/>
            <a:rect l="l" t="t" r="r" b="b"/>
            <a:pathLst>
              <a:path w="1923936" h="1917927">
                <a:moveTo>
                  <a:pt x="1300048" y="380778"/>
                </a:moveTo>
                <a:cubicBezTo>
                  <a:pt x="1169102" y="380778"/>
                  <a:pt x="1062949" y="486931"/>
                  <a:pt x="1062949" y="617877"/>
                </a:cubicBezTo>
                <a:cubicBezTo>
                  <a:pt x="1062949" y="748823"/>
                  <a:pt x="1169102" y="854976"/>
                  <a:pt x="1300048" y="854976"/>
                </a:cubicBezTo>
                <a:cubicBezTo>
                  <a:pt x="1430994" y="854976"/>
                  <a:pt x="1537147" y="748823"/>
                  <a:pt x="1537147" y="617877"/>
                </a:cubicBezTo>
                <a:cubicBezTo>
                  <a:pt x="1537147" y="486931"/>
                  <a:pt x="1430994" y="380778"/>
                  <a:pt x="1300048" y="380778"/>
                </a:cubicBezTo>
                <a:close/>
                <a:moveTo>
                  <a:pt x="1300048" y="351701"/>
                </a:moveTo>
                <a:cubicBezTo>
                  <a:pt x="1447053" y="351701"/>
                  <a:pt x="1566224" y="470872"/>
                  <a:pt x="1566224" y="617877"/>
                </a:cubicBezTo>
                <a:cubicBezTo>
                  <a:pt x="1566224" y="764882"/>
                  <a:pt x="1447053" y="884053"/>
                  <a:pt x="1300048" y="884053"/>
                </a:cubicBezTo>
                <a:cubicBezTo>
                  <a:pt x="1153043" y="884053"/>
                  <a:pt x="1033872" y="764882"/>
                  <a:pt x="1033872" y="617877"/>
                </a:cubicBezTo>
                <a:cubicBezTo>
                  <a:pt x="1033872" y="470872"/>
                  <a:pt x="1153043" y="351701"/>
                  <a:pt x="1300048" y="351701"/>
                </a:cubicBezTo>
                <a:close/>
                <a:moveTo>
                  <a:pt x="1300048" y="131526"/>
                </a:moveTo>
                <a:cubicBezTo>
                  <a:pt x="1031444" y="131526"/>
                  <a:pt x="813697" y="349273"/>
                  <a:pt x="813697" y="617877"/>
                </a:cubicBezTo>
                <a:cubicBezTo>
                  <a:pt x="813697" y="886481"/>
                  <a:pt x="1031444" y="1104228"/>
                  <a:pt x="1300048" y="1104228"/>
                </a:cubicBezTo>
                <a:cubicBezTo>
                  <a:pt x="1568652" y="1104228"/>
                  <a:pt x="1786399" y="886481"/>
                  <a:pt x="1786399" y="617877"/>
                </a:cubicBezTo>
                <a:cubicBezTo>
                  <a:pt x="1786399" y="349273"/>
                  <a:pt x="1568652" y="131526"/>
                  <a:pt x="1300048" y="131526"/>
                </a:cubicBezTo>
                <a:close/>
                <a:moveTo>
                  <a:pt x="1300048" y="71882"/>
                </a:moveTo>
                <a:cubicBezTo>
                  <a:pt x="1601593" y="71882"/>
                  <a:pt x="1846043" y="316332"/>
                  <a:pt x="1846043" y="617877"/>
                </a:cubicBezTo>
                <a:cubicBezTo>
                  <a:pt x="1846043" y="919422"/>
                  <a:pt x="1601593" y="1163872"/>
                  <a:pt x="1300048" y="1163872"/>
                </a:cubicBezTo>
                <a:cubicBezTo>
                  <a:pt x="998503" y="1163872"/>
                  <a:pt x="754053" y="919422"/>
                  <a:pt x="754053" y="617877"/>
                </a:cubicBezTo>
                <a:cubicBezTo>
                  <a:pt x="754053" y="316332"/>
                  <a:pt x="998503" y="71882"/>
                  <a:pt x="1300048" y="71882"/>
                </a:cubicBezTo>
                <a:close/>
                <a:moveTo>
                  <a:pt x="1758528" y="0"/>
                </a:moveTo>
                <a:lnTo>
                  <a:pt x="1906594" y="0"/>
                </a:lnTo>
                <a:lnTo>
                  <a:pt x="1912804" y="5123"/>
                </a:lnTo>
                <a:lnTo>
                  <a:pt x="1923936" y="18616"/>
                </a:lnTo>
                <a:lnTo>
                  <a:pt x="1923936" y="166682"/>
                </a:lnTo>
                <a:lnTo>
                  <a:pt x="1845866" y="72061"/>
                </a:lnTo>
                <a:close/>
                <a:moveTo>
                  <a:pt x="693504" y="0"/>
                </a:moveTo>
                <a:lnTo>
                  <a:pt x="841570" y="0"/>
                </a:lnTo>
                <a:lnTo>
                  <a:pt x="754232" y="72061"/>
                </a:lnTo>
                <a:cubicBezTo>
                  <a:pt x="614545" y="211748"/>
                  <a:pt x="528147" y="404723"/>
                  <a:pt x="528147" y="617878"/>
                </a:cubicBezTo>
                <a:cubicBezTo>
                  <a:pt x="528147" y="1044188"/>
                  <a:pt x="873739" y="1389780"/>
                  <a:pt x="1300049" y="1389780"/>
                </a:cubicBezTo>
                <a:cubicBezTo>
                  <a:pt x="1513204" y="1389780"/>
                  <a:pt x="1706179" y="1303382"/>
                  <a:pt x="1845866" y="1163695"/>
                </a:cubicBezTo>
                <a:lnTo>
                  <a:pt x="1923936" y="1069074"/>
                </a:lnTo>
                <a:lnTo>
                  <a:pt x="1923936" y="1217140"/>
                </a:lnTo>
                <a:lnTo>
                  <a:pt x="1912804" y="1230633"/>
                </a:lnTo>
                <a:cubicBezTo>
                  <a:pt x="1755986" y="1387450"/>
                  <a:pt x="1539344" y="1484444"/>
                  <a:pt x="1300049" y="1484444"/>
                </a:cubicBezTo>
                <a:cubicBezTo>
                  <a:pt x="821458" y="1484444"/>
                  <a:pt x="433483" y="1096469"/>
                  <a:pt x="433483" y="617878"/>
                </a:cubicBezTo>
                <a:cubicBezTo>
                  <a:pt x="433483" y="378583"/>
                  <a:pt x="530477" y="161941"/>
                  <a:pt x="687294" y="5123"/>
                </a:cubicBezTo>
                <a:close/>
                <a:moveTo>
                  <a:pt x="162869" y="0"/>
                </a:moveTo>
                <a:lnTo>
                  <a:pt x="323730" y="0"/>
                </a:lnTo>
                <a:lnTo>
                  <a:pt x="233021" y="167120"/>
                </a:lnTo>
                <a:cubicBezTo>
                  <a:pt x="174421" y="305665"/>
                  <a:pt x="142017" y="457987"/>
                  <a:pt x="142017" y="617878"/>
                </a:cubicBezTo>
                <a:cubicBezTo>
                  <a:pt x="142017" y="1257441"/>
                  <a:pt x="660485" y="1775909"/>
                  <a:pt x="1300048" y="1775909"/>
                </a:cubicBezTo>
                <a:cubicBezTo>
                  <a:pt x="1499911" y="1775909"/>
                  <a:pt x="1687949" y="1725278"/>
                  <a:pt x="1852034" y="1636141"/>
                </a:cubicBezTo>
                <a:lnTo>
                  <a:pt x="1923936" y="1592460"/>
                </a:lnTo>
                <a:lnTo>
                  <a:pt x="1923936" y="1758463"/>
                </a:lnTo>
                <a:lnTo>
                  <a:pt x="1919729" y="1761018"/>
                </a:lnTo>
                <a:cubicBezTo>
                  <a:pt x="1735521" y="1861086"/>
                  <a:pt x="1524423" y="1917927"/>
                  <a:pt x="1300049" y="1917927"/>
                </a:cubicBezTo>
                <a:cubicBezTo>
                  <a:pt x="582052" y="1917927"/>
                  <a:pt x="0" y="1335875"/>
                  <a:pt x="0" y="617878"/>
                </a:cubicBezTo>
                <a:cubicBezTo>
                  <a:pt x="0" y="438379"/>
                  <a:pt x="36378" y="267376"/>
                  <a:pt x="102164" y="11184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508998" y="1"/>
            <a:ext cx="676525" cy="674412"/>
          </a:xfrm>
          <a:custGeom>
            <a:avLst/>
            <a:gdLst>
              <a:gd name="connsiteX0" fmla="*/ 1300048 w 1923936"/>
              <a:gd name="connsiteY0" fmla="*/ 380778 h 1917927"/>
              <a:gd name="connsiteX1" fmla="*/ 1062949 w 1923936"/>
              <a:gd name="connsiteY1" fmla="*/ 617877 h 1917927"/>
              <a:gd name="connsiteX2" fmla="*/ 1300048 w 1923936"/>
              <a:gd name="connsiteY2" fmla="*/ 854976 h 1917927"/>
              <a:gd name="connsiteX3" fmla="*/ 1537147 w 1923936"/>
              <a:gd name="connsiteY3" fmla="*/ 617877 h 1917927"/>
              <a:gd name="connsiteX4" fmla="*/ 1300048 w 1923936"/>
              <a:gd name="connsiteY4" fmla="*/ 380778 h 1917927"/>
              <a:gd name="connsiteX5" fmla="*/ 1300048 w 1923936"/>
              <a:gd name="connsiteY5" fmla="*/ 351701 h 1917927"/>
              <a:gd name="connsiteX6" fmla="*/ 1566224 w 1923936"/>
              <a:gd name="connsiteY6" fmla="*/ 617877 h 1917927"/>
              <a:gd name="connsiteX7" fmla="*/ 1300048 w 1923936"/>
              <a:gd name="connsiteY7" fmla="*/ 884053 h 1917927"/>
              <a:gd name="connsiteX8" fmla="*/ 1033872 w 1923936"/>
              <a:gd name="connsiteY8" fmla="*/ 617877 h 1917927"/>
              <a:gd name="connsiteX9" fmla="*/ 1300048 w 1923936"/>
              <a:gd name="connsiteY9" fmla="*/ 351701 h 1917927"/>
              <a:gd name="connsiteX10" fmla="*/ 1300048 w 1923936"/>
              <a:gd name="connsiteY10" fmla="*/ 131526 h 1917927"/>
              <a:gd name="connsiteX11" fmla="*/ 813697 w 1923936"/>
              <a:gd name="connsiteY11" fmla="*/ 617877 h 1917927"/>
              <a:gd name="connsiteX12" fmla="*/ 1300048 w 1923936"/>
              <a:gd name="connsiteY12" fmla="*/ 1104228 h 1917927"/>
              <a:gd name="connsiteX13" fmla="*/ 1786399 w 1923936"/>
              <a:gd name="connsiteY13" fmla="*/ 617877 h 1917927"/>
              <a:gd name="connsiteX14" fmla="*/ 1300048 w 1923936"/>
              <a:gd name="connsiteY14" fmla="*/ 131526 h 1917927"/>
              <a:gd name="connsiteX15" fmla="*/ 1300048 w 1923936"/>
              <a:gd name="connsiteY15" fmla="*/ 71882 h 1917927"/>
              <a:gd name="connsiteX16" fmla="*/ 1846043 w 1923936"/>
              <a:gd name="connsiteY16" fmla="*/ 617877 h 1917927"/>
              <a:gd name="connsiteX17" fmla="*/ 1300048 w 1923936"/>
              <a:gd name="connsiteY17" fmla="*/ 1163872 h 1917927"/>
              <a:gd name="connsiteX18" fmla="*/ 754053 w 1923936"/>
              <a:gd name="connsiteY18" fmla="*/ 617877 h 1917927"/>
              <a:gd name="connsiteX19" fmla="*/ 1300048 w 1923936"/>
              <a:gd name="connsiteY19" fmla="*/ 71882 h 1917927"/>
              <a:gd name="connsiteX20" fmla="*/ 1758528 w 1923936"/>
              <a:gd name="connsiteY20" fmla="*/ 0 h 1917927"/>
              <a:gd name="connsiteX21" fmla="*/ 1906594 w 1923936"/>
              <a:gd name="connsiteY21" fmla="*/ 0 h 1917927"/>
              <a:gd name="connsiteX22" fmla="*/ 1912804 w 1923936"/>
              <a:gd name="connsiteY22" fmla="*/ 5123 h 1917927"/>
              <a:gd name="connsiteX23" fmla="*/ 1923936 w 1923936"/>
              <a:gd name="connsiteY23" fmla="*/ 18616 h 1917927"/>
              <a:gd name="connsiteX24" fmla="*/ 1923936 w 1923936"/>
              <a:gd name="connsiteY24" fmla="*/ 166682 h 1917927"/>
              <a:gd name="connsiteX25" fmla="*/ 1845866 w 1923936"/>
              <a:gd name="connsiteY25" fmla="*/ 72061 h 1917927"/>
              <a:gd name="connsiteX26" fmla="*/ 693504 w 1923936"/>
              <a:gd name="connsiteY26" fmla="*/ 0 h 1917927"/>
              <a:gd name="connsiteX27" fmla="*/ 841570 w 1923936"/>
              <a:gd name="connsiteY27" fmla="*/ 0 h 1917927"/>
              <a:gd name="connsiteX28" fmla="*/ 754232 w 1923936"/>
              <a:gd name="connsiteY28" fmla="*/ 72061 h 1917927"/>
              <a:gd name="connsiteX29" fmla="*/ 528147 w 1923936"/>
              <a:gd name="connsiteY29" fmla="*/ 617878 h 1917927"/>
              <a:gd name="connsiteX30" fmla="*/ 1300049 w 1923936"/>
              <a:gd name="connsiteY30" fmla="*/ 1389780 h 1917927"/>
              <a:gd name="connsiteX31" fmla="*/ 1845866 w 1923936"/>
              <a:gd name="connsiteY31" fmla="*/ 1163695 h 1917927"/>
              <a:gd name="connsiteX32" fmla="*/ 1923936 w 1923936"/>
              <a:gd name="connsiteY32" fmla="*/ 1069074 h 1917927"/>
              <a:gd name="connsiteX33" fmla="*/ 1923936 w 1923936"/>
              <a:gd name="connsiteY33" fmla="*/ 1217140 h 1917927"/>
              <a:gd name="connsiteX34" fmla="*/ 1912804 w 1923936"/>
              <a:gd name="connsiteY34" fmla="*/ 1230633 h 1917927"/>
              <a:gd name="connsiteX35" fmla="*/ 1300049 w 1923936"/>
              <a:gd name="connsiteY35" fmla="*/ 1484444 h 1917927"/>
              <a:gd name="connsiteX36" fmla="*/ 433483 w 1923936"/>
              <a:gd name="connsiteY36" fmla="*/ 617878 h 1917927"/>
              <a:gd name="connsiteX37" fmla="*/ 687294 w 1923936"/>
              <a:gd name="connsiteY37" fmla="*/ 5123 h 1917927"/>
              <a:gd name="connsiteX38" fmla="*/ 162869 w 1923936"/>
              <a:gd name="connsiteY38" fmla="*/ 0 h 1917927"/>
              <a:gd name="connsiteX39" fmla="*/ 323730 w 1923936"/>
              <a:gd name="connsiteY39" fmla="*/ 0 h 1917927"/>
              <a:gd name="connsiteX40" fmla="*/ 233021 w 1923936"/>
              <a:gd name="connsiteY40" fmla="*/ 167120 h 1917927"/>
              <a:gd name="connsiteX41" fmla="*/ 142017 w 1923936"/>
              <a:gd name="connsiteY41" fmla="*/ 617878 h 1917927"/>
              <a:gd name="connsiteX42" fmla="*/ 1300048 w 1923936"/>
              <a:gd name="connsiteY42" fmla="*/ 1775909 h 1917927"/>
              <a:gd name="connsiteX43" fmla="*/ 1852034 w 1923936"/>
              <a:gd name="connsiteY43" fmla="*/ 1636141 h 1917927"/>
              <a:gd name="connsiteX44" fmla="*/ 1923936 w 1923936"/>
              <a:gd name="connsiteY44" fmla="*/ 1592460 h 1917927"/>
              <a:gd name="connsiteX45" fmla="*/ 1923936 w 1923936"/>
              <a:gd name="connsiteY45" fmla="*/ 1758463 h 1917927"/>
              <a:gd name="connsiteX46" fmla="*/ 1919729 w 1923936"/>
              <a:gd name="connsiteY46" fmla="*/ 1761018 h 1917927"/>
              <a:gd name="connsiteX47" fmla="*/ 1300049 w 1923936"/>
              <a:gd name="connsiteY47" fmla="*/ 1917927 h 1917927"/>
              <a:gd name="connsiteX48" fmla="*/ 0 w 1923936"/>
              <a:gd name="connsiteY48" fmla="*/ 617878 h 1917927"/>
              <a:gd name="connsiteX49" fmla="*/ 102164 w 1923936"/>
              <a:gd name="connsiteY49" fmla="*/ 111840 h 1917927"/>
            </a:gdLst>
            <a:ahLst/>
            <a:cxnLst/>
            <a:rect l="l" t="t" r="r" b="b"/>
            <a:pathLst>
              <a:path w="1923936" h="1917927">
                <a:moveTo>
                  <a:pt x="1300048" y="380778"/>
                </a:moveTo>
                <a:cubicBezTo>
                  <a:pt x="1169102" y="380778"/>
                  <a:pt x="1062949" y="486931"/>
                  <a:pt x="1062949" y="617877"/>
                </a:cubicBezTo>
                <a:cubicBezTo>
                  <a:pt x="1062949" y="748823"/>
                  <a:pt x="1169102" y="854976"/>
                  <a:pt x="1300048" y="854976"/>
                </a:cubicBezTo>
                <a:cubicBezTo>
                  <a:pt x="1430994" y="854976"/>
                  <a:pt x="1537147" y="748823"/>
                  <a:pt x="1537147" y="617877"/>
                </a:cubicBezTo>
                <a:cubicBezTo>
                  <a:pt x="1537147" y="486931"/>
                  <a:pt x="1430994" y="380778"/>
                  <a:pt x="1300048" y="380778"/>
                </a:cubicBezTo>
                <a:close/>
                <a:moveTo>
                  <a:pt x="1300048" y="351701"/>
                </a:moveTo>
                <a:cubicBezTo>
                  <a:pt x="1447053" y="351701"/>
                  <a:pt x="1566224" y="470872"/>
                  <a:pt x="1566224" y="617877"/>
                </a:cubicBezTo>
                <a:cubicBezTo>
                  <a:pt x="1566224" y="764882"/>
                  <a:pt x="1447053" y="884053"/>
                  <a:pt x="1300048" y="884053"/>
                </a:cubicBezTo>
                <a:cubicBezTo>
                  <a:pt x="1153043" y="884053"/>
                  <a:pt x="1033872" y="764882"/>
                  <a:pt x="1033872" y="617877"/>
                </a:cubicBezTo>
                <a:cubicBezTo>
                  <a:pt x="1033872" y="470872"/>
                  <a:pt x="1153043" y="351701"/>
                  <a:pt x="1300048" y="351701"/>
                </a:cubicBezTo>
                <a:close/>
                <a:moveTo>
                  <a:pt x="1300048" y="131526"/>
                </a:moveTo>
                <a:cubicBezTo>
                  <a:pt x="1031444" y="131526"/>
                  <a:pt x="813697" y="349273"/>
                  <a:pt x="813697" y="617877"/>
                </a:cubicBezTo>
                <a:cubicBezTo>
                  <a:pt x="813697" y="886481"/>
                  <a:pt x="1031444" y="1104228"/>
                  <a:pt x="1300048" y="1104228"/>
                </a:cubicBezTo>
                <a:cubicBezTo>
                  <a:pt x="1568652" y="1104228"/>
                  <a:pt x="1786399" y="886481"/>
                  <a:pt x="1786399" y="617877"/>
                </a:cubicBezTo>
                <a:cubicBezTo>
                  <a:pt x="1786399" y="349273"/>
                  <a:pt x="1568652" y="131526"/>
                  <a:pt x="1300048" y="131526"/>
                </a:cubicBezTo>
                <a:close/>
                <a:moveTo>
                  <a:pt x="1300048" y="71882"/>
                </a:moveTo>
                <a:cubicBezTo>
                  <a:pt x="1601593" y="71882"/>
                  <a:pt x="1846043" y="316332"/>
                  <a:pt x="1846043" y="617877"/>
                </a:cubicBezTo>
                <a:cubicBezTo>
                  <a:pt x="1846043" y="919422"/>
                  <a:pt x="1601593" y="1163872"/>
                  <a:pt x="1300048" y="1163872"/>
                </a:cubicBezTo>
                <a:cubicBezTo>
                  <a:pt x="998503" y="1163872"/>
                  <a:pt x="754053" y="919422"/>
                  <a:pt x="754053" y="617877"/>
                </a:cubicBezTo>
                <a:cubicBezTo>
                  <a:pt x="754053" y="316332"/>
                  <a:pt x="998503" y="71882"/>
                  <a:pt x="1300048" y="71882"/>
                </a:cubicBezTo>
                <a:close/>
                <a:moveTo>
                  <a:pt x="1758528" y="0"/>
                </a:moveTo>
                <a:lnTo>
                  <a:pt x="1906594" y="0"/>
                </a:lnTo>
                <a:lnTo>
                  <a:pt x="1912804" y="5123"/>
                </a:lnTo>
                <a:lnTo>
                  <a:pt x="1923936" y="18616"/>
                </a:lnTo>
                <a:lnTo>
                  <a:pt x="1923936" y="166682"/>
                </a:lnTo>
                <a:lnTo>
                  <a:pt x="1845866" y="72061"/>
                </a:lnTo>
                <a:close/>
                <a:moveTo>
                  <a:pt x="693504" y="0"/>
                </a:moveTo>
                <a:lnTo>
                  <a:pt x="841570" y="0"/>
                </a:lnTo>
                <a:lnTo>
                  <a:pt x="754232" y="72061"/>
                </a:lnTo>
                <a:cubicBezTo>
                  <a:pt x="614545" y="211748"/>
                  <a:pt x="528147" y="404723"/>
                  <a:pt x="528147" y="617878"/>
                </a:cubicBezTo>
                <a:cubicBezTo>
                  <a:pt x="528147" y="1044188"/>
                  <a:pt x="873739" y="1389780"/>
                  <a:pt x="1300049" y="1389780"/>
                </a:cubicBezTo>
                <a:cubicBezTo>
                  <a:pt x="1513204" y="1389780"/>
                  <a:pt x="1706179" y="1303382"/>
                  <a:pt x="1845866" y="1163695"/>
                </a:cubicBezTo>
                <a:lnTo>
                  <a:pt x="1923936" y="1069074"/>
                </a:lnTo>
                <a:lnTo>
                  <a:pt x="1923936" y="1217140"/>
                </a:lnTo>
                <a:lnTo>
                  <a:pt x="1912804" y="1230633"/>
                </a:lnTo>
                <a:cubicBezTo>
                  <a:pt x="1755986" y="1387450"/>
                  <a:pt x="1539344" y="1484444"/>
                  <a:pt x="1300049" y="1484444"/>
                </a:cubicBezTo>
                <a:cubicBezTo>
                  <a:pt x="821458" y="1484444"/>
                  <a:pt x="433483" y="1096469"/>
                  <a:pt x="433483" y="617878"/>
                </a:cubicBezTo>
                <a:cubicBezTo>
                  <a:pt x="433483" y="378583"/>
                  <a:pt x="530477" y="161941"/>
                  <a:pt x="687294" y="5123"/>
                </a:cubicBezTo>
                <a:close/>
                <a:moveTo>
                  <a:pt x="162869" y="0"/>
                </a:moveTo>
                <a:lnTo>
                  <a:pt x="323730" y="0"/>
                </a:lnTo>
                <a:lnTo>
                  <a:pt x="233021" y="167120"/>
                </a:lnTo>
                <a:cubicBezTo>
                  <a:pt x="174421" y="305665"/>
                  <a:pt x="142017" y="457987"/>
                  <a:pt x="142017" y="617878"/>
                </a:cubicBezTo>
                <a:cubicBezTo>
                  <a:pt x="142017" y="1257441"/>
                  <a:pt x="660485" y="1775909"/>
                  <a:pt x="1300048" y="1775909"/>
                </a:cubicBezTo>
                <a:cubicBezTo>
                  <a:pt x="1499911" y="1775909"/>
                  <a:pt x="1687949" y="1725278"/>
                  <a:pt x="1852034" y="1636141"/>
                </a:cubicBezTo>
                <a:lnTo>
                  <a:pt x="1923936" y="1592460"/>
                </a:lnTo>
                <a:lnTo>
                  <a:pt x="1923936" y="1758463"/>
                </a:lnTo>
                <a:lnTo>
                  <a:pt x="1919729" y="1761018"/>
                </a:lnTo>
                <a:cubicBezTo>
                  <a:pt x="1735521" y="1861086"/>
                  <a:pt x="1524423" y="1917927"/>
                  <a:pt x="1300049" y="1917927"/>
                </a:cubicBezTo>
                <a:cubicBezTo>
                  <a:pt x="582052" y="1917927"/>
                  <a:pt x="0" y="1335875"/>
                  <a:pt x="0" y="617878"/>
                </a:cubicBezTo>
                <a:cubicBezTo>
                  <a:pt x="0" y="438379"/>
                  <a:pt x="36378" y="267376"/>
                  <a:pt x="102164" y="11184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11515475" y="6223340"/>
            <a:ext cx="676525" cy="674412"/>
          </a:xfrm>
          <a:custGeom>
            <a:avLst/>
            <a:gdLst>
              <a:gd name="connsiteX0" fmla="*/ 1300048 w 1923936"/>
              <a:gd name="connsiteY0" fmla="*/ 380778 h 1917927"/>
              <a:gd name="connsiteX1" fmla="*/ 1062949 w 1923936"/>
              <a:gd name="connsiteY1" fmla="*/ 617877 h 1917927"/>
              <a:gd name="connsiteX2" fmla="*/ 1300048 w 1923936"/>
              <a:gd name="connsiteY2" fmla="*/ 854976 h 1917927"/>
              <a:gd name="connsiteX3" fmla="*/ 1537147 w 1923936"/>
              <a:gd name="connsiteY3" fmla="*/ 617877 h 1917927"/>
              <a:gd name="connsiteX4" fmla="*/ 1300048 w 1923936"/>
              <a:gd name="connsiteY4" fmla="*/ 380778 h 1917927"/>
              <a:gd name="connsiteX5" fmla="*/ 1300048 w 1923936"/>
              <a:gd name="connsiteY5" fmla="*/ 351701 h 1917927"/>
              <a:gd name="connsiteX6" fmla="*/ 1566224 w 1923936"/>
              <a:gd name="connsiteY6" fmla="*/ 617877 h 1917927"/>
              <a:gd name="connsiteX7" fmla="*/ 1300048 w 1923936"/>
              <a:gd name="connsiteY7" fmla="*/ 884053 h 1917927"/>
              <a:gd name="connsiteX8" fmla="*/ 1033872 w 1923936"/>
              <a:gd name="connsiteY8" fmla="*/ 617877 h 1917927"/>
              <a:gd name="connsiteX9" fmla="*/ 1300048 w 1923936"/>
              <a:gd name="connsiteY9" fmla="*/ 351701 h 1917927"/>
              <a:gd name="connsiteX10" fmla="*/ 1300048 w 1923936"/>
              <a:gd name="connsiteY10" fmla="*/ 131526 h 1917927"/>
              <a:gd name="connsiteX11" fmla="*/ 813697 w 1923936"/>
              <a:gd name="connsiteY11" fmla="*/ 617877 h 1917927"/>
              <a:gd name="connsiteX12" fmla="*/ 1300048 w 1923936"/>
              <a:gd name="connsiteY12" fmla="*/ 1104228 h 1917927"/>
              <a:gd name="connsiteX13" fmla="*/ 1786399 w 1923936"/>
              <a:gd name="connsiteY13" fmla="*/ 617877 h 1917927"/>
              <a:gd name="connsiteX14" fmla="*/ 1300048 w 1923936"/>
              <a:gd name="connsiteY14" fmla="*/ 131526 h 1917927"/>
              <a:gd name="connsiteX15" fmla="*/ 1300048 w 1923936"/>
              <a:gd name="connsiteY15" fmla="*/ 71882 h 1917927"/>
              <a:gd name="connsiteX16" fmla="*/ 1846043 w 1923936"/>
              <a:gd name="connsiteY16" fmla="*/ 617877 h 1917927"/>
              <a:gd name="connsiteX17" fmla="*/ 1300048 w 1923936"/>
              <a:gd name="connsiteY17" fmla="*/ 1163872 h 1917927"/>
              <a:gd name="connsiteX18" fmla="*/ 754053 w 1923936"/>
              <a:gd name="connsiteY18" fmla="*/ 617877 h 1917927"/>
              <a:gd name="connsiteX19" fmla="*/ 1300048 w 1923936"/>
              <a:gd name="connsiteY19" fmla="*/ 71882 h 1917927"/>
              <a:gd name="connsiteX20" fmla="*/ 1758528 w 1923936"/>
              <a:gd name="connsiteY20" fmla="*/ 0 h 1917927"/>
              <a:gd name="connsiteX21" fmla="*/ 1906594 w 1923936"/>
              <a:gd name="connsiteY21" fmla="*/ 0 h 1917927"/>
              <a:gd name="connsiteX22" fmla="*/ 1912804 w 1923936"/>
              <a:gd name="connsiteY22" fmla="*/ 5123 h 1917927"/>
              <a:gd name="connsiteX23" fmla="*/ 1923936 w 1923936"/>
              <a:gd name="connsiteY23" fmla="*/ 18616 h 1917927"/>
              <a:gd name="connsiteX24" fmla="*/ 1923936 w 1923936"/>
              <a:gd name="connsiteY24" fmla="*/ 166682 h 1917927"/>
              <a:gd name="connsiteX25" fmla="*/ 1845866 w 1923936"/>
              <a:gd name="connsiteY25" fmla="*/ 72061 h 1917927"/>
              <a:gd name="connsiteX26" fmla="*/ 693504 w 1923936"/>
              <a:gd name="connsiteY26" fmla="*/ 0 h 1917927"/>
              <a:gd name="connsiteX27" fmla="*/ 841570 w 1923936"/>
              <a:gd name="connsiteY27" fmla="*/ 0 h 1917927"/>
              <a:gd name="connsiteX28" fmla="*/ 754232 w 1923936"/>
              <a:gd name="connsiteY28" fmla="*/ 72061 h 1917927"/>
              <a:gd name="connsiteX29" fmla="*/ 528147 w 1923936"/>
              <a:gd name="connsiteY29" fmla="*/ 617878 h 1917927"/>
              <a:gd name="connsiteX30" fmla="*/ 1300049 w 1923936"/>
              <a:gd name="connsiteY30" fmla="*/ 1389780 h 1917927"/>
              <a:gd name="connsiteX31" fmla="*/ 1845866 w 1923936"/>
              <a:gd name="connsiteY31" fmla="*/ 1163695 h 1917927"/>
              <a:gd name="connsiteX32" fmla="*/ 1923936 w 1923936"/>
              <a:gd name="connsiteY32" fmla="*/ 1069074 h 1917927"/>
              <a:gd name="connsiteX33" fmla="*/ 1923936 w 1923936"/>
              <a:gd name="connsiteY33" fmla="*/ 1217140 h 1917927"/>
              <a:gd name="connsiteX34" fmla="*/ 1912804 w 1923936"/>
              <a:gd name="connsiteY34" fmla="*/ 1230633 h 1917927"/>
              <a:gd name="connsiteX35" fmla="*/ 1300049 w 1923936"/>
              <a:gd name="connsiteY35" fmla="*/ 1484444 h 1917927"/>
              <a:gd name="connsiteX36" fmla="*/ 433483 w 1923936"/>
              <a:gd name="connsiteY36" fmla="*/ 617878 h 1917927"/>
              <a:gd name="connsiteX37" fmla="*/ 687294 w 1923936"/>
              <a:gd name="connsiteY37" fmla="*/ 5123 h 1917927"/>
              <a:gd name="connsiteX38" fmla="*/ 162869 w 1923936"/>
              <a:gd name="connsiteY38" fmla="*/ 0 h 1917927"/>
              <a:gd name="connsiteX39" fmla="*/ 323730 w 1923936"/>
              <a:gd name="connsiteY39" fmla="*/ 0 h 1917927"/>
              <a:gd name="connsiteX40" fmla="*/ 233021 w 1923936"/>
              <a:gd name="connsiteY40" fmla="*/ 167120 h 1917927"/>
              <a:gd name="connsiteX41" fmla="*/ 142017 w 1923936"/>
              <a:gd name="connsiteY41" fmla="*/ 617878 h 1917927"/>
              <a:gd name="connsiteX42" fmla="*/ 1300048 w 1923936"/>
              <a:gd name="connsiteY42" fmla="*/ 1775909 h 1917927"/>
              <a:gd name="connsiteX43" fmla="*/ 1852034 w 1923936"/>
              <a:gd name="connsiteY43" fmla="*/ 1636141 h 1917927"/>
              <a:gd name="connsiteX44" fmla="*/ 1923936 w 1923936"/>
              <a:gd name="connsiteY44" fmla="*/ 1592460 h 1917927"/>
              <a:gd name="connsiteX45" fmla="*/ 1923936 w 1923936"/>
              <a:gd name="connsiteY45" fmla="*/ 1758463 h 1917927"/>
              <a:gd name="connsiteX46" fmla="*/ 1919729 w 1923936"/>
              <a:gd name="connsiteY46" fmla="*/ 1761018 h 1917927"/>
              <a:gd name="connsiteX47" fmla="*/ 1300049 w 1923936"/>
              <a:gd name="connsiteY47" fmla="*/ 1917927 h 1917927"/>
              <a:gd name="connsiteX48" fmla="*/ 0 w 1923936"/>
              <a:gd name="connsiteY48" fmla="*/ 617878 h 1917927"/>
              <a:gd name="connsiteX49" fmla="*/ 102164 w 1923936"/>
              <a:gd name="connsiteY49" fmla="*/ 111840 h 1917927"/>
            </a:gdLst>
            <a:ahLst/>
            <a:cxnLst/>
            <a:rect l="l" t="t" r="r" b="b"/>
            <a:pathLst>
              <a:path w="1923936" h="1917927">
                <a:moveTo>
                  <a:pt x="1300048" y="380778"/>
                </a:moveTo>
                <a:cubicBezTo>
                  <a:pt x="1169102" y="380778"/>
                  <a:pt x="1062949" y="486931"/>
                  <a:pt x="1062949" y="617877"/>
                </a:cubicBezTo>
                <a:cubicBezTo>
                  <a:pt x="1062949" y="748823"/>
                  <a:pt x="1169102" y="854976"/>
                  <a:pt x="1300048" y="854976"/>
                </a:cubicBezTo>
                <a:cubicBezTo>
                  <a:pt x="1430994" y="854976"/>
                  <a:pt x="1537147" y="748823"/>
                  <a:pt x="1537147" y="617877"/>
                </a:cubicBezTo>
                <a:cubicBezTo>
                  <a:pt x="1537147" y="486931"/>
                  <a:pt x="1430994" y="380778"/>
                  <a:pt x="1300048" y="380778"/>
                </a:cubicBezTo>
                <a:close/>
                <a:moveTo>
                  <a:pt x="1300048" y="351701"/>
                </a:moveTo>
                <a:cubicBezTo>
                  <a:pt x="1447053" y="351701"/>
                  <a:pt x="1566224" y="470872"/>
                  <a:pt x="1566224" y="617877"/>
                </a:cubicBezTo>
                <a:cubicBezTo>
                  <a:pt x="1566224" y="764882"/>
                  <a:pt x="1447053" y="884053"/>
                  <a:pt x="1300048" y="884053"/>
                </a:cubicBezTo>
                <a:cubicBezTo>
                  <a:pt x="1153043" y="884053"/>
                  <a:pt x="1033872" y="764882"/>
                  <a:pt x="1033872" y="617877"/>
                </a:cubicBezTo>
                <a:cubicBezTo>
                  <a:pt x="1033872" y="470872"/>
                  <a:pt x="1153043" y="351701"/>
                  <a:pt x="1300048" y="351701"/>
                </a:cubicBezTo>
                <a:close/>
                <a:moveTo>
                  <a:pt x="1300048" y="131526"/>
                </a:moveTo>
                <a:cubicBezTo>
                  <a:pt x="1031444" y="131526"/>
                  <a:pt x="813697" y="349273"/>
                  <a:pt x="813697" y="617877"/>
                </a:cubicBezTo>
                <a:cubicBezTo>
                  <a:pt x="813697" y="886481"/>
                  <a:pt x="1031444" y="1104228"/>
                  <a:pt x="1300048" y="1104228"/>
                </a:cubicBezTo>
                <a:cubicBezTo>
                  <a:pt x="1568652" y="1104228"/>
                  <a:pt x="1786399" y="886481"/>
                  <a:pt x="1786399" y="617877"/>
                </a:cubicBezTo>
                <a:cubicBezTo>
                  <a:pt x="1786399" y="349273"/>
                  <a:pt x="1568652" y="131526"/>
                  <a:pt x="1300048" y="131526"/>
                </a:cubicBezTo>
                <a:close/>
                <a:moveTo>
                  <a:pt x="1300048" y="71882"/>
                </a:moveTo>
                <a:cubicBezTo>
                  <a:pt x="1601593" y="71882"/>
                  <a:pt x="1846043" y="316332"/>
                  <a:pt x="1846043" y="617877"/>
                </a:cubicBezTo>
                <a:cubicBezTo>
                  <a:pt x="1846043" y="919422"/>
                  <a:pt x="1601593" y="1163872"/>
                  <a:pt x="1300048" y="1163872"/>
                </a:cubicBezTo>
                <a:cubicBezTo>
                  <a:pt x="998503" y="1163872"/>
                  <a:pt x="754053" y="919422"/>
                  <a:pt x="754053" y="617877"/>
                </a:cubicBezTo>
                <a:cubicBezTo>
                  <a:pt x="754053" y="316332"/>
                  <a:pt x="998503" y="71882"/>
                  <a:pt x="1300048" y="71882"/>
                </a:cubicBezTo>
                <a:close/>
                <a:moveTo>
                  <a:pt x="1758528" y="0"/>
                </a:moveTo>
                <a:lnTo>
                  <a:pt x="1906594" y="0"/>
                </a:lnTo>
                <a:lnTo>
                  <a:pt x="1912804" y="5123"/>
                </a:lnTo>
                <a:lnTo>
                  <a:pt x="1923936" y="18616"/>
                </a:lnTo>
                <a:lnTo>
                  <a:pt x="1923936" y="166682"/>
                </a:lnTo>
                <a:lnTo>
                  <a:pt x="1845866" y="72061"/>
                </a:lnTo>
                <a:close/>
                <a:moveTo>
                  <a:pt x="693504" y="0"/>
                </a:moveTo>
                <a:lnTo>
                  <a:pt x="841570" y="0"/>
                </a:lnTo>
                <a:lnTo>
                  <a:pt x="754232" y="72061"/>
                </a:lnTo>
                <a:cubicBezTo>
                  <a:pt x="614545" y="211748"/>
                  <a:pt x="528147" y="404723"/>
                  <a:pt x="528147" y="617878"/>
                </a:cubicBezTo>
                <a:cubicBezTo>
                  <a:pt x="528147" y="1044188"/>
                  <a:pt x="873739" y="1389780"/>
                  <a:pt x="1300049" y="1389780"/>
                </a:cubicBezTo>
                <a:cubicBezTo>
                  <a:pt x="1513204" y="1389780"/>
                  <a:pt x="1706179" y="1303382"/>
                  <a:pt x="1845866" y="1163695"/>
                </a:cubicBezTo>
                <a:lnTo>
                  <a:pt x="1923936" y="1069074"/>
                </a:lnTo>
                <a:lnTo>
                  <a:pt x="1923936" y="1217140"/>
                </a:lnTo>
                <a:lnTo>
                  <a:pt x="1912804" y="1230633"/>
                </a:lnTo>
                <a:cubicBezTo>
                  <a:pt x="1755986" y="1387450"/>
                  <a:pt x="1539344" y="1484444"/>
                  <a:pt x="1300049" y="1484444"/>
                </a:cubicBezTo>
                <a:cubicBezTo>
                  <a:pt x="821458" y="1484444"/>
                  <a:pt x="433483" y="1096469"/>
                  <a:pt x="433483" y="617878"/>
                </a:cubicBezTo>
                <a:cubicBezTo>
                  <a:pt x="433483" y="378583"/>
                  <a:pt x="530477" y="161941"/>
                  <a:pt x="687294" y="5123"/>
                </a:cubicBezTo>
                <a:close/>
                <a:moveTo>
                  <a:pt x="162869" y="0"/>
                </a:moveTo>
                <a:lnTo>
                  <a:pt x="323730" y="0"/>
                </a:lnTo>
                <a:lnTo>
                  <a:pt x="233021" y="167120"/>
                </a:lnTo>
                <a:cubicBezTo>
                  <a:pt x="174421" y="305665"/>
                  <a:pt x="142017" y="457987"/>
                  <a:pt x="142017" y="617878"/>
                </a:cubicBezTo>
                <a:cubicBezTo>
                  <a:pt x="142017" y="1257441"/>
                  <a:pt x="660485" y="1775909"/>
                  <a:pt x="1300048" y="1775909"/>
                </a:cubicBezTo>
                <a:cubicBezTo>
                  <a:pt x="1499911" y="1775909"/>
                  <a:pt x="1687949" y="1725278"/>
                  <a:pt x="1852034" y="1636141"/>
                </a:cubicBezTo>
                <a:lnTo>
                  <a:pt x="1923936" y="1592460"/>
                </a:lnTo>
                <a:lnTo>
                  <a:pt x="1923936" y="1758463"/>
                </a:lnTo>
                <a:lnTo>
                  <a:pt x="1919729" y="1761018"/>
                </a:lnTo>
                <a:cubicBezTo>
                  <a:pt x="1735521" y="1861086"/>
                  <a:pt x="1524423" y="1917927"/>
                  <a:pt x="1300049" y="1917927"/>
                </a:cubicBezTo>
                <a:cubicBezTo>
                  <a:pt x="582052" y="1917927"/>
                  <a:pt x="0" y="1335875"/>
                  <a:pt x="0" y="617878"/>
                </a:cubicBezTo>
                <a:cubicBezTo>
                  <a:pt x="0" y="438379"/>
                  <a:pt x="36378" y="267376"/>
                  <a:pt x="102164" y="11184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623887" y="836613"/>
            <a:ext cx="3688236" cy="5184775"/>
          </a:xfrm>
          <a:prstGeom prst="round2SameRect">
            <a:avLst>
              <a:gd name="adj1" fmla="val 11788"/>
              <a:gd name="adj2" fmla="val 0"/>
            </a:avLst>
          </a:prstGeom>
          <a:solidFill>
            <a:schemeClr val="accent1">
              <a:lumMod val="60000"/>
              <a:lumOff val="40000"/>
              <a:alpha val="45000"/>
            </a:schemeClr>
          </a:solidFill>
          <a:ln w="9525" cap="sq">
            <a:solidFill>
              <a:schemeClr val="accent1">
                <a:lumMod val="60000"/>
                <a:lumOff val="40000"/>
                <a:alpha val="4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3360819" y="1676595"/>
            <a:ext cx="8207291" cy="3839452"/>
          </a:xfrm>
          <a:prstGeom prst="round2Same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325371" y="2999015"/>
            <a:ext cx="7039428" cy="21823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教师端功能详解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8219800" y="2260676"/>
            <a:ext cx="2880000" cy="247499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887067" y="793856"/>
            <a:ext cx="1769437" cy="5242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D5E3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2024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764801" y="993508"/>
            <a:ext cx="3406407" cy="4870985"/>
          </a:xfrm>
          <a:prstGeom prst="round2SameRect">
            <a:avLst>
              <a:gd name="adj1" fmla="val 7826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alphaModFix/>
          </a:blip>
          <a:srcRect l="18800" r="32028"/>
          <a:stretch>
            <a:fillRect/>
          </a:stretch>
        </p:blipFill>
        <p:spPr>
          <a:xfrm flipH="1">
            <a:off x="764801" y="993508"/>
            <a:ext cx="3406407" cy="4870985"/>
          </a:xfrm>
          <a:custGeom>
            <a:avLst/>
            <a:gdLst>
              <a:gd name="connsiteX0" fmla="*/ 266585 w 3406407"/>
              <a:gd name="connsiteY0" fmla="*/ 0 h 4870985"/>
              <a:gd name="connsiteX1" fmla="*/ 3139822 w 3406407"/>
              <a:gd name="connsiteY1" fmla="*/ 0 h 4870985"/>
              <a:gd name="connsiteX2" fmla="*/ 3406407 w 3406407"/>
              <a:gd name="connsiteY2" fmla="*/ 266585 h 4870985"/>
              <a:gd name="connsiteX3" fmla="*/ 3406407 w 3406407"/>
              <a:gd name="connsiteY3" fmla="*/ 4870985 h 4870985"/>
              <a:gd name="connsiteX4" fmla="*/ 0 w 3406407"/>
              <a:gd name="connsiteY4" fmla="*/ 4870985 h 4870985"/>
              <a:gd name="connsiteX5" fmla="*/ 0 w 3406407"/>
              <a:gd name="connsiteY5" fmla="*/ 266585 h 4870985"/>
              <a:gd name="connsiteX6" fmla="*/ 266585 w 3406407"/>
              <a:gd name="connsiteY6" fmla="*/ 0 h 4870985"/>
            </a:gdLst>
            <a:ahLst/>
            <a:cxnLst/>
            <a:rect l="l" t="t" r="r" b="b"/>
            <a:pathLst>
              <a:path w="3406407" h="4870985">
                <a:moveTo>
                  <a:pt x="266585" y="0"/>
                </a:moveTo>
                <a:lnTo>
                  <a:pt x="3139822" y="0"/>
                </a:lnTo>
                <a:cubicBezTo>
                  <a:pt x="3287053" y="0"/>
                  <a:pt x="3406407" y="119354"/>
                  <a:pt x="3406407" y="266585"/>
                </a:cubicBezTo>
                <a:lnTo>
                  <a:pt x="3406407" y="4870985"/>
                </a:lnTo>
                <a:lnTo>
                  <a:pt x="0" y="4870985"/>
                </a:lnTo>
                <a:lnTo>
                  <a:pt x="0" y="266585"/>
                </a:lnTo>
                <a:cubicBezTo>
                  <a:pt x="0" y="119354"/>
                  <a:pt x="119354" y="0"/>
                  <a:pt x="266585" y="0"/>
                </a:cubicBezTo>
                <a:close/>
              </a:path>
            </a:pathLst>
          </a:custGeom>
          <a:noFill/>
          <a:ln w="38100" cap="sq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16" name="标题 1"/>
          <p:cNvSpPr txBox="1"/>
          <p:nvPr/>
        </p:nvSpPr>
        <p:spPr>
          <a:xfrm>
            <a:off x="4329556" y="1911188"/>
            <a:ext cx="2496737" cy="9464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475163" y="5555799"/>
            <a:ext cx="6894288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940">
                <a:ln w="12700">
                  <a:noFill/>
                </a:ln>
                <a:solidFill>
                  <a:srgbClr val="D9D9D9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 —————————————————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723366" y="793856"/>
            <a:ext cx="1545862" cy="20638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8371817" y="1002182"/>
            <a:ext cx="201329" cy="201329"/>
          </a:xfrm>
          <a:prstGeom prst="ellipse">
            <a:avLst/>
          </a:prstGeom>
          <a:solidFill>
            <a:schemeClr val="bg1"/>
          </a:solidFill>
          <a:ln w="635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7865647" y="1002182"/>
            <a:ext cx="201329" cy="2013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7359478" y="1002182"/>
            <a:ext cx="201329" cy="201329"/>
          </a:xfrm>
          <a:prstGeom prst="ellipse">
            <a:avLst/>
          </a:prstGeom>
          <a:solidFill>
            <a:schemeClr val="bg1"/>
          </a:solidFill>
          <a:ln w="635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65150" y="1031738"/>
            <a:ext cx="3159613" cy="3220632"/>
          </a:xfrm>
          <a:prstGeom prst="round2DiagRect">
            <a:avLst>
              <a:gd name="adj1" fmla="val 0"/>
              <a:gd name="adj2" fmla="val 0"/>
            </a:avLst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提供教师账号的登录入口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登录系统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C1DBD153-8738-BD71-44E4-E05CCD995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514" y="1497776"/>
            <a:ext cx="9146272" cy="53602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566618" y="2382050"/>
            <a:ext cx="5558854" cy="13677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设计密码找回机制，通过预设验证码验证身份。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765372" y="2303401"/>
            <a:ext cx="792000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01.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566618" y="4034788"/>
            <a:ext cx="5558853" cy="13677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提供密码修改功能，增强账号安全性。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765372" y="3956139"/>
            <a:ext cx="792000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02.</a:t>
            </a:r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053829" y="1210412"/>
            <a:ext cx="3228969" cy="4847050"/>
            <a:chOff x="1053829" y="1210412"/>
            <a:chExt cx="3228969" cy="4847050"/>
          </a:xfrm>
        </p:grpSpPr>
        <p:sp>
          <p:nvSpPr>
            <p:cNvPr id="8" name="标题 1"/>
            <p:cNvSpPr txBox="1"/>
            <p:nvPr/>
          </p:nvSpPr>
          <p:spPr>
            <a:xfrm>
              <a:off x="1251862" y="1421053"/>
              <a:ext cx="3030936" cy="46364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1185851" y="1350839"/>
              <a:ext cx="3030936" cy="46364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119840" y="1280625"/>
              <a:ext cx="3030936" cy="463640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alphaModFix/>
            </a:blip>
            <a:srcRect l="2044" t="1656" r="4089" b="2514"/>
            <a:stretch>
              <a:fillRect/>
            </a:stretch>
          </p:blipFill>
          <p:spPr>
            <a:xfrm>
              <a:off x="1053829" y="1210412"/>
              <a:ext cx="3030936" cy="4636409"/>
            </a:xfrm>
            <a:custGeom>
              <a:avLst/>
              <a:gdLst/>
              <a:ahLst/>
              <a:cxnLst/>
              <a:rect l="l" t="t" r="r" b="b"/>
              <a:pathLst>
                <a:path w="3030936" h="4636409">
                  <a:moveTo>
                    <a:pt x="0" y="0"/>
                  </a:moveTo>
                  <a:lnTo>
                    <a:pt x="3030936" y="0"/>
                  </a:lnTo>
                  <a:lnTo>
                    <a:pt x="3030936" y="4636409"/>
                  </a:lnTo>
                  <a:lnTo>
                    <a:pt x="0" y="4636409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2" name="标题 1"/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找回/修改密码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C4B8E6CA-E4B9-A0B2-8189-C89786B7A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9841" y="1076791"/>
            <a:ext cx="2757872" cy="261497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8B6E487-9A91-53CC-9E1D-36C765695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5268" y="3866236"/>
            <a:ext cx="2530197" cy="26139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1831682"/>
            <a:ext cx="5311422" cy="9861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实现学生信息的增加、删除、修改和查询功能。
确保学生信息的准确性和完整性。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1344706"/>
            <a:ext cx="5311422" cy="4381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学生信息增删改查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3453093"/>
            <a:ext cx="5311422" cy="9861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设计学生信息录入界面，包括学号、姓名、班级等基本信息。
实现信息录入的校验机制，防止错误数据的输入。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2968838"/>
            <a:ext cx="5311422" cy="4381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学生信息录入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学生管理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45E521B0-75E5-3CBC-2D42-0516CBABA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175" y="1563780"/>
            <a:ext cx="6543263" cy="38486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C75FF"/>
      </a:accent1>
      <a:accent2>
        <a:srgbClr val="2C75FF"/>
      </a:accent2>
      <a:accent3>
        <a:srgbClr val="B78E0B"/>
      </a:accent3>
      <a:accent4>
        <a:srgbClr val="BF9000"/>
      </a:accent4>
      <a:accent5>
        <a:srgbClr val="1AB897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</Words>
  <Application>Microsoft Office PowerPoint</Application>
  <PresentationFormat>宽屏</PresentationFormat>
  <Paragraphs>108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Microsoft YaHei Light</vt:lpstr>
      <vt:lpstr>OPPOSans R</vt:lpstr>
      <vt:lpstr>Arial</vt:lpstr>
      <vt:lpstr>Source Han Sans CN Bold</vt:lpstr>
      <vt:lpstr>OPPOSans B</vt:lpstr>
      <vt:lpstr>OPPOSans H</vt:lpstr>
      <vt:lpstr>Source Han Sans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俊霆 吕</cp:lastModifiedBy>
  <cp:revision>1</cp:revision>
  <dcterms:modified xsi:type="dcterms:W3CDTF">2024-12-15T15:26:14Z</dcterms:modified>
</cp:coreProperties>
</file>